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11"/>
  </p:notesMasterIdLst>
  <p:sldIdLst>
    <p:sldId id="256" r:id="rId2"/>
    <p:sldId id="263" r:id="rId3"/>
    <p:sldId id="260" r:id="rId4"/>
    <p:sldId id="259" r:id="rId5"/>
    <p:sldId id="266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47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E0E26-0E10-4189-90E8-22593A4166EE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866F4-9085-4B26-89C5-78327F5F6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939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Ane – hver sin oplevelse med </a:t>
            </a:r>
            <a:r>
              <a:rPr lang="da-DK" dirty="0" err="1"/>
              <a:t>egenkontakt</a:t>
            </a:r>
            <a:r>
              <a:rPr lang="da-DK" dirty="0"/>
              <a:t> i ugens løb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866F4-9085-4B26-89C5-78327F5F6D8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3993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866F4-9085-4B26-89C5-78327F5F6D8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1129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Maja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866F4-9085-4B26-89C5-78327F5F6D8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6925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Linette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866F4-9085-4B26-89C5-78327F5F6D8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1308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Sysser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866F4-9085-4B26-89C5-78327F5F6D8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2234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Linette + Maja</a:t>
            </a:r>
            <a:r>
              <a:rPr lang="da-DK" baseline="0" dirty="0"/>
              <a:t>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866F4-9085-4B26-89C5-78327F5F6D8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1768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866F4-9085-4B26-89C5-78327F5F6D89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5593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Sysser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866F4-9085-4B26-89C5-78327F5F6D8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039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240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142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3787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036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538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0475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4573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902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823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73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65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649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808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727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479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481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520F-2AF9-4EF5-A618-5CCC659836B7}" type="datetimeFigureOut">
              <a:rPr lang="da-DK" smtClean="0"/>
              <a:t>04-09-2016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245DF1-82E5-451D-A543-5FC717DA7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87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aiku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11968" y="1263488"/>
            <a:ext cx="4862035" cy="1286964"/>
          </a:xfrm>
        </p:spPr>
        <p:txBody>
          <a:bodyPr/>
          <a:lstStyle/>
          <a:p>
            <a:r>
              <a:rPr lang="da-DK" sz="3200" dirty="0" err="1"/>
              <a:t>Self</a:t>
            </a:r>
            <a:r>
              <a:rPr lang="da-DK" sz="3200" dirty="0"/>
              <a:t> </a:t>
            </a:r>
            <a:r>
              <a:rPr lang="da-DK" sz="3600" dirty="0" err="1"/>
              <a:t>contact</a:t>
            </a:r>
            <a:r>
              <a:rPr lang="da-DK" sz="3600" dirty="0"/>
              <a:t> in a professional relation</a:t>
            </a:r>
            <a:r>
              <a:rPr lang="da-DK" sz="2800" dirty="0"/>
              <a:t>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07067" y="2572624"/>
            <a:ext cx="7766936" cy="1096899"/>
          </a:xfrm>
        </p:spPr>
        <p:txBody>
          <a:bodyPr>
            <a:normAutofit fontScale="92500" lnSpcReduction="10000"/>
          </a:bodyPr>
          <a:lstStyle/>
          <a:p>
            <a:r>
              <a:rPr lang="da-DK" sz="2200" dirty="0" err="1"/>
              <a:t>Being</a:t>
            </a:r>
            <a:r>
              <a:rPr lang="da-DK" sz="2200" dirty="0"/>
              <a:t> </a:t>
            </a:r>
            <a:r>
              <a:rPr lang="da-DK" sz="2200" dirty="0" err="1"/>
              <a:t>me</a:t>
            </a:r>
            <a:r>
              <a:rPr lang="da-DK" sz="2200" dirty="0"/>
              <a:t> </a:t>
            </a:r>
            <a:r>
              <a:rPr lang="da-DK" sz="2200" dirty="0" err="1"/>
              <a:t>among</a:t>
            </a:r>
            <a:r>
              <a:rPr lang="da-DK" sz="2200" dirty="0"/>
              <a:t> </a:t>
            </a:r>
            <a:r>
              <a:rPr lang="da-DK" sz="2200" dirty="0" err="1"/>
              <a:t>others</a:t>
            </a:r>
            <a:endParaRPr lang="da-DK" sz="2200" dirty="0"/>
          </a:p>
          <a:p>
            <a:r>
              <a:rPr lang="da-DK" dirty="0"/>
              <a:t>Ane, Linette, Maja and Sysser</a:t>
            </a:r>
          </a:p>
          <a:p>
            <a:r>
              <a:rPr lang="da-DK" dirty="0"/>
              <a:t>Denmark </a:t>
            </a:r>
          </a:p>
        </p:txBody>
      </p:sp>
      <p:pic>
        <p:nvPicPr>
          <p:cNvPr id="1028" name="Picture 4" descr="Billedresultat for self contr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327" y="2994991"/>
            <a:ext cx="4684552" cy="31230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51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01403" y="1988311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4800" dirty="0" err="1"/>
              <a:t>Who</a:t>
            </a:r>
            <a:r>
              <a:rPr lang="da-DK" sz="4800" dirty="0"/>
              <a:t> is the most </a:t>
            </a:r>
            <a:r>
              <a:rPr lang="da-DK" sz="4800" dirty="0" err="1"/>
              <a:t>important</a:t>
            </a:r>
            <a:r>
              <a:rPr lang="da-DK" sz="4800" dirty="0"/>
              <a:t>? The </a:t>
            </a:r>
            <a:r>
              <a:rPr lang="da-DK" sz="4800" dirty="0" err="1"/>
              <a:t>therapist</a:t>
            </a:r>
            <a:r>
              <a:rPr lang="da-DK" sz="4800" dirty="0"/>
              <a:t> or the </a:t>
            </a:r>
            <a:r>
              <a:rPr lang="da-DK" sz="4800" dirty="0" err="1"/>
              <a:t>client</a:t>
            </a:r>
            <a:r>
              <a:rPr lang="da-DK" sz="4800" dirty="0"/>
              <a:t>?</a:t>
            </a:r>
          </a:p>
        </p:txBody>
      </p:sp>
      <p:pic>
        <p:nvPicPr>
          <p:cNvPr id="6146" name="Picture 2" descr="Billedresultat for ques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948" y="4027488"/>
            <a:ext cx="1795146" cy="262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86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Self</a:t>
            </a:r>
            <a:r>
              <a:rPr lang="da-DK" dirty="0"/>
              <a:t> </a:t>
            </a:r>
            <a:r>
              <a:rPr lang="da-DK" dirty="0" err="1"/>
              <a:t>contact</a:t>
            </a:r>
            <a:r>
              <a:rPr lang="da-DK" dirty="0"/>
              <a:t> 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sz="2000" dirty="0"/>
              <a:t>Separate the </a:t>
            </a:r>
            <a:r>
              <a:rPr lang="da-DK" sz="2000" dirty="0" err="1"/>
              <a:t>feelings</a:t>
            </a:r>
            <a:r>
              <a:rPr lang="da-DK" sz="2000" dirty="0"/>
              <a:t> – </a:t>
            </a:r>
            <a:r>
              <a:rPr lang="da-DK" sz="2000" dirty="0" err="1"/>
              <a:t>shielding</a:t>
            </a:r>
            <a:endParaRPr lang="da-DK" sz="2000" dirty="0"/>
          </a:p>
          <a:p>
            <a:pPr marL="0" indent="0">
              <a:buNone/>
            </a:pPr>
            <a:endParaRPr lang="da-DK" sz="2000" dirty="0"/>
          </a:p>
          <a:p>
            <a:r>
              <a:rPr lang="da-DK" sz="2000" dirty="0" err="1"/>
              <a:t>Prevent</a:t>
            </a:r>
            <a:r>
              <a:rPr lang="da-DK" sz="2000" dirty="0"/>
              <a:t> stress</a:t>
            </a:r>
          </a:p>
          <a:p>
            <a:endParaRPr lang="da-DK" sz="2000" dirty="0"/>
          </a:p>
          <a:p>
            <a:r>
              <a:rPr lang="da-DK" sz="2000" i="1" dirty="0"/>
              <a:t>”On the </a:t>
            </a:r>
            <a:r>
              <a:rPr lang="da-DK" sz="2000" i="1" dirty="0" err="1"/>
              <a:t>whole</a:t>
            </a:r>
            <a:r>
              <a:rPr lang="da-DK" sz="2000" i="1" dirty="0"/>
              <a:t>, I </a:t>
            </a:r>
            <a:r>
              <a:rPr lang="da-DK" sz="2000" i="1" dirty="0" err="1"/>
              <a:t>haven´t</a:t>
            </a:r>
            <a:r>
              <a:rPr lang="da-DK" sz="2000" i="1" dirty="0"/>
              <a:t> </a:t>
            </a:r>
            <a:r>
              <a:rPr lang="da-DK" sz="2000" i="1" dirty="0" err="1"/>
              <a:t>been</a:t>
            </a:r>
            <a:r>
              <a:rPr lang="da-DK" sz="2000" i="1" dirty="0"/>
              <a:t> </a:t>
            </a:r>
            <a:r>
              <a:rPr lang="da-DK" sz="2000" i="1" dirty="0" err="1"/>
              <a:t>conciuos</a:t>
            </a:r>
            <a:r>
              <a:rPr lang="da-DK" sz="2000" i="1" dirty="0"/>
              <a:t> of </a:t>
            </a:r>
            <a:r>
              <a:rPr lang="da-DK" sz="2000" i="1" dirty="0" err="1"/>
              <a:t>my</a:t>
            </a:r>
            <a:r>
              <a:rPr lang="da-DK" sz="2000" i="1" dirty="0"/>
              <a:t> </a:t>
            </a:r>
            <a:r>
              <a:rPr lang="da-DK" sz="2000" i="1" dirty="0" err="1"/>
              <a:t>own</a:t>
            </a:r>
            <a:r>
              <a:rPr lang="da-DK" sz="2000" i="1" dirty="0"/>
              <a:t> </a:t>
            </a:r>
            <a:r>
              <a:rPr lang="da-DK" sz="2000" i="1" dirty="0" err="1"/>
              <a:t>body</a:t>
            </a:r>
            <a:r>
              <a:rPr lang="da-DK" sz="2000" i="1" dirty="0"/>
              <a:t> or given it a chance at all. This is the </a:t>
            </a:r>
            <a:r>
              <a:rPr lang="da-DK" sz="2000" i="1" dirty="0" err="1"/>
              <a:t>very</a:t>
            </a:r>
            <a:r>
              <a:rPr lang="da-DK" sz="2000" i="1" dirty="0"/>
              <a:t> </a:t>
            </a:r>
            <a:r>
              <a:rPr lang="da-DK" sz="2000" i="1" dirty="0" err="1"/>
              <a:t>first</a:t>
            </a:r>
            <a:r>
              <a:rPr lang="da-DK" sz="2000" i="1" dirty="0"/>
              <a:t> time I am </a:t>
            </a:r>
            <a:r>
              <a:rPr lang="da-DK" sz="2000" i="1" dirty="0" err="1"/>
              <a:t>taking</a:t>
            </a:r>
            <a:r>
              <a:rPr lang="da-DK" sz="2000" i="1" dirty="0"/>
              <a:t> it </a:t>
            </a:r>
            <a:r>
              <a:rPr lang="da-DK" sz="2000" i="1" dirty="0" err="1"/>
              <a:t>seriously</a:t>
            </a:r>
            <a:r>
              <a:rPr lang="da-DK" sz="2000" i="1" dirty="0"/>
              <a:t>. I am </a:t>
            </a:r>
            <a:r>
              <a:rPr lang="da-DK" sz="2000" i="1" dirty="0" err="1"/>
              <a:t>wildly</a:t>
            </a:r>
            <a:r>
              <a:rPr lang="da-DK" sz="2000" i="1" dirty="0"/>
              <a:t> </a:t>
            </a:r>
            <a:r>
              <a:rPr lang="da-DK" sz="2000" i="1" dirty="0" err="1"/>
              <a:t>facinated</a:t>
            </a:r>
            <a:r>
              <a:rPr lang="da-DK" sz="2000" i="1" dirty="0"/>
              <a:t> by the </a:t>
            </a:r>
            <a:r>
              <a:rPr lang="da-DK" sz="2000" i="1" dirty="0" err="1"/>
              <a:t>personal</a:t>
            </a:r>
            <a:r>
              <a:rPr lang="da-DK" sz="2000" i="1" dirty="0"/>
              <a:t> </a:t>
            </a:r>
            <a:r>
              <a:rPr lang="da-DK" sz="2000" i="1" dirty="0" err="1"/>
              <a:t>development</a:t>
            </a:r>
            <a:r>
              <a:rPr lang="da-DK" sz="2000" i="1" dirty="0"/>
              <a:t> – </a:t>
            </a:r>
            <a:r>
              <a:rPr lang="da-DK" sz="2000" i="1" dirty="0" err="1"/>
              <a:t>both</a:t>
            </a:r>
            <a:r>
              <a:rPr lang="da-DK" sz="2000" i="1" dirty="0"/>
              <a:t> </a:t>
            </a:r>
            <a:r>
              <a:rPr lang="da-DK" sz="2000" i="1" dirty="0" err="1"/>
              <a:t>psykologially</a:t>
            </a:r>
            <a:r>
              <a:rPr lang="da-DK" sz="2000" i="1" dirty="0"/>
              <a:t> and </a:t>
            </a:r>
            <a:r>
              <a:rPr lang="da-DK" sz="2000" i="1" dirty="0" err="1"/>
              <a:t>phisically</a:t>
            </a:r>
            <a:r>
              <a:rPr lang="da-DK" sz="2000" i="1" dirty="0"/>
              <a:t> – </a:t>
            </a:r>
            <a:r>
              <a:rPr lang="da-DK" sz="2000" i="1" dirty="0" err="1"/>
              <a:t>which</a:t>
            </a:r>
            <a:r>
              <a:rPr lang="da-DK" sz="2000" i="1" dirty="0"/>
              <a:t> I have </a:t>
            </a:r>
            <a:r>
              <a:rPr lang="da-DK" sz="2000" i="1" dirty="0" err="1"/>
              <a:t>experienced</a:t>
            </a:r>
            <a:r>
              <a:rPr lang="da-DK" sz="2000" i="1" dirty="0"/>
              <a:t> in the last </a:t>
            </a:r>
            <a:r>
              <a:rPr lang="da-DK" sz="2000" i="1" dirty="0" err="1"/>
              <a:t>few</a:t>
            </a:r>
            <a:r>
              <a:rPr lang="da-DK" sz="2000" i="1" dirty="0"/>
              <a:t> minuts. </a:t>
            </a:r>
            <a:r>
              <a:rPr lang="da-DK" sz="2000" i="1" dirty="0" err="1"/>
              <a:t>Finally</a:t>
            </a:r>
            <a:r>
              <a:rPr lang="da-DK" sz="2000" i="1" dirty="0"/>
              <a:t> it </a:t>
            </a:r>
            <a:r>
              <a:rPr lang="da-DK" sz="2000" i="1" dirty="0" err="1"/>
              <a:t>occours</a:t>
            </a:r>
            <a:r>
              <a:rPr lang="da-DK" sz="2000" i="1" dirty="0"/>
              <a:t> to </a:t>
            </a:r>
            <a:r>
              <a:rPr lang="da-DK" sz="2000" i="1" dirty="0" err="1"/>
              <a:t>me</a:t>
            </a:r>
            <a:r>
              <a:rPr lang="da-DK" sz="2000" i="1" dirty="0"/>
              <a:t> as </a:t>
            </a:r>
            <a:r>
              <a:rPr lang="da-DK" sz="2000" i="1" dirty="0" err="1"/>
              <a:t>something</a:t>
            </a:r>
            <a:r>
              <a:rPr lang="da-DK" sz="2000" i="1" dirty="0"/>
              <a:t> </a:t>
            </a:r>
            <a:r>
              <a:rPr lang="da-DK" sz="2000" i="1" dirty="0" err="1"/>
              <a:t>very</a:t>
            </a:r>
            <a:r>
              <a:rPr lang="da-DK" sz="2000" i="1" dirty="0"/>
              <a:t> basic. </a:t>
            </a:r>
            <a:r>
              <a:rPr lang="da-DK" sz="2000" b="1" i="1" dirty="0"/>
              <a:t>One </a:t>
            </a:r>
            <a:r>
              <a:rPr lang="da-DK" sz="2000" b="1" i="1" dirty="0" err="1"/>
              <a:t>should</a:t>
            </a:r>
            <a:r>
              <a:rPr lang="da-DK" sz="2000" b="1" i="1" dirty="0"/>
              <a:t> of </a:t>
            </a:r>
            <a:r>
              <a:rPr lang="da-DK" sz="2000" b="1" i="1" dirty="0" err="1"/>
              <a:t>course</a:t>
            </a:r>
            <a:r>
              <a:rPr lang="da-DK" sz="2000" b="1" i="1" dirty="0"/>
              <a:t> </a:t>
            </a:r>
            <a:r>
              <a:rPr lang="da-DK" sz="2000" b="1" i="1" dirty="0" err="1"/>
              <a:t>be</a:t>
            </a:r>
            <a:r>
              <a:rPr lang="da-DK" sz="2000" b="1" i="1" dirty="0"/>
              <a:t> </a:t>
            </a:r>
            <a:r>
              <a:rPr lang="da-DK" sz="2000" b="1" i="1" dirty="0" err="1"/>
              <a:t>able</a:t>
            </a:r>
            <a:r>
              <a:rPr lang="da-DK" sz="2000" b="1" i="1" dirty="0"/>
              <a:t> to </a:t>
            </a:r>
            <a:r>
              <a:rPr lang="da-DK" sz="2000" b="1" i="1" dirty="0" err="1"/>
              <a:t>work</a:t>
            </a:r>
            <a:r>
              <a:rPr lang="da-DK" sz="2000" b="1" i="1" dirty="0"/>
              <a:t> with </a:t>
            </a:r>
            <a:r>
              <a:rPr lang="da-DK" sz="2000" b="1" i="1" dirty="0" err="1"/>
              <a:t>one</a:t>
            </a:r>
            <a:r>
              <a:rPr lang="da-DK" sz="2000" b="1" i="1" dirty="0"/>
              <a:t> </a:t>
            </a:r>
            <a:r>
              <a:rPr lang="da-DK" sz="2000" b="1" i="1" dirty="0" err="1"/>
              <a:t>self</a:t>
            </a:r>
            <a:r>
              <a:rPr lang="da-DK" sz="2000" b="1" i="1" dirty="0"/>
              <a:t>, </a:t>
            </a:r>
            <a:r>
              <a:rPr lang="da-DK" sz="2000" b="1" i="1" dirty="0" err="1"/>
              <a:t>before</a:t>
            </a:r>
            <a:r>
              <a:rPr lang="da-DK" sz="2000" b="1" i="1" dirty="0"/>
              <a:t> </a:t>
            </a:r>
            <a:r>
              <a:rPr lang="da-DK" sz="2000" b="1" i="1" dirty="0" err="1"/>
              <a:t>one</a:t>
            </a:r>
            <a:r>
              <a:rPr lang="da-DK" sz="2000" b="1" i="1" dirty="0"/>
              <a:t> </a:t>
            </a:r>
            <a:r>
              <a:rPr lang="da-DK" sz="2000" b="1" i="1" dirty="0" err="1"/>
              <a:t>can</a:t>
            </a:r>
            <a:r>
              <a:rPr lang="da-DK" sz="2000" b="1" i="1" dirty="0"/>
              <a:t> </a:t>
            </a:r>
            <a:r>
              <a:rPr lang="da-DK" sz="2000" b="1" i="1" dirty="0" err="1"/>
              <a:t>work</a:t>
            </a:r>
            <a:r>
              <a:rPr lang="da-DK" sz="2000" b="1" i="1" dirty="0"/>
              <a:t> with </a:t>
            </a:r>
            <a:r>
              <a:rPr lang="da-DK" sz="2000" b="1" i="1" dirty="0" err="1"/>
              <a:t>others</a:t>
            </a:r>
            <a:r>
              <a:rPr lang="da-DK" sz="2000" b="1" i="1" dirty="0"/>
              <a:t>. </a:t>
            </a:r>
            <a:r>
              <a:rPr lang="da-DK" sz="2000" i="1" dirty="0" err="1"/>
              <a:t>Today</a:t>
            </a:r>
            <a:r>
              <a:rPr lang="da-DK" sz="2000" i="1" dirty="0"/>
              <a:t> I </a:t>
            </a:r>
            <a:r>
              <a:rPr lang="da-DK" sz="2000" i="1" dirty="0" err="1"/>
              <a:t>learned</a:t>
            </a:r>
            <a:r>
              <a:rPr lang="da-DK" sz="2000" i="1" dirty="0"/>
              <a:t> to know </a:t>
            </a:r>
            <a:r>
              <a:rPr lang="da-DK" sz="2000" i="1" dirty="0" err="1"/>
              <a:t>my</a:t>
            </a:r>
            <a:r>
              <a:rPr lang="da-DK" sz="2000" i="1" dirty="0"/>
              <a:t> </a:t>
            </a:r>
            <a:r>
              <a:rPr lang="da-DK" sz="2000" i="1" dirty="0" err="1"/>
              <a:t>own</a:t>
            </a:r>
            <a:r>
              <a:rPr lang="da-DK" sz="2000" i="1" dirty="0"/>
              <a:t> </a:t>
            </a:r>
            <a:r>
              <a:rPr lang="da-DK" sz="2000" i="1" dirty="0" err="1"/>
              <a:t>body</a:t>
            </a:r>
            <a:r>
              <a:rPr lang="da-DK" sz="2000" i="1" dirty="0"/>
              <a:t>.” </a:t>
            </a:r>
          </a:p>
          <a:p>
            <a:pPr marL="0" indent="0">
              <a:buNone/>
            </a:pPr>
            <a:r>
              <a:rPr lang="da-DK" sz="1900" i="1" dirty="0"/>
              <a:t>- Winther, Helle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243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How?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r>
              <a:rPr lang="da-DK" sz="2000" b="1" dirty="0" err="1"/>
              <a:t>Grounding</a:t>
            </a:r>
            <a:r>
              <a:rPr lang="da-DK" sz="2000" dirty="0"/>
              <a:t> </a:t>
            </a:r>
          </a:p>
          <a:p>
            <a:r>
              <a:rPr lang="da-DK" dirty="0" err="1"/>
              <a:t>Physical</a:t>
            </a:r>
            <a:r>
              <a:rPr lang="da-DK" dirty="0"/>
              <a:t/>
            </a:r>
            <a:br>
              <a:rPr lang="da-DK" dirty="0"/>
            </a:br>
            <a:r>
              <a:rPr lang="da-DK" dirty="0" err="1"/>
              <a:t>Sense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feet</a:t>
            </a:r>
            <a:r>
              <a:rPr lang="da-DK" dirty="0"/>
              <a:t>, pressure from the </a:t>
            </a:r>
            <a:r>
              <a:rPr lang="da-DK" dirty="0" err="1"/>
              <a:t>ground</a:t>
            </a:r>
            <a:r>
              <a:rPr lang="da-DK" dirty="0"/>
              <a:t> and the </a:t>
            </a:r>
            <a:r>
              <a:rPr lang="da-DK" dirty="0" err="1"/>
              <a:t>gravity</a:t>
            </a:r>
            <a:r>
              <a:rPr lang="da-DK" dirty="0"/>
              <a:t> </a:t>
            </a:r>
          </a:p>
          <a:p>
            <a:r>
              <a:rPr lang="da-DK" dirty="0" err="1"/>
              <a:t>Seek</a:t>
            </a:r>
            <a:r>
              <a:rPr lang="da-DK" dirty="0"/>
              <a:t> </a:t>
            </a:r>
            <a:r>
              <a:rPr lang="da-DK" dirty="0" err="1"/>
              <a:t>away</a:t>
            </a:r>
            <a:r>
              <a:rPr lang="da-DK" dirty="0"/>
              <a:t> from the </a:t>
            </a:r>
            <a:r>
              <a:rPr lang="da-DK" dirty="0" err="1"/>
              <a:t>ground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experience</a:t>
            </a:r>
            <a:r>
              <a:rPr lang="da-DK" dirty="0"/>
              <a:t> </a:t>
            </a:r>
            <a:r>
              <a:rPr lang="da-DK" dirty="0" err="1"/>
              <a:t>big</a:t>
            </a:r>
            <a:r>
              <a:rPr lang="da-DK" dirty="0"/>
              <a:t> </a:t>
            </a:r>
            <a:r>
              <a:rPr lang="da-DK" dirty="0" err="1"/>
              <a:t>feelings</a:t>
            </a:r>
            <a:endParaRPr lang="da-DK" dirty="0"/>
          </a:p>
          <a:p>
            <a:r>
              <a:rPr lang="da-DK" dirty="0"/>
              <a:t>Energy </a:t>
            </a:r>
            <a:r>
              <a:rPr lang="da-DK" dirty="0" err="1"/>
              <a:t>comes</a:t>
            </a:r>
            <a:r>
              <a:rPr lang="da-DK" dirty="0"/>
              <a:t> from the </a:t>
            </a:r>
            <a:r>
              <a:rPr lang="da-DK" dirty="0" err="1"/>
              <a:t>ground</a:t>
            </a:r>
            <a:r>
              <a:rPr lang="da-DK" dirty="0"/>
              <a:t> to </a:t>
            </a:r>
            <a:r>
              <a:rPr lang="da-DK" dirty="0" err="1"/>
              <a:t>your</a:t>
            </a:r>
            <a:r>
              <a:rPr lang="da-DK" dirty="0"/>
              <a:t> head, and from </a:t>
            </a:r>
            <a:r>
              <a:rPr lang="da-DK" dirty="0" err="1"/>
              <a:t>your</a:t>
            </a:r>
            <a:r>
              <a:rPr lang="da-DK" dirty="0"/>
              <a:t> head to the </a:t>
            </a:r>
            <a:r>
              <a:rPr lang="da-DK" dirty="0" err="1"/>
              <a:t>ground</a:t>
            </a:r>
            <a:r>
              <a:rPr lang="da-DK" dirty="0"/>
              <a:t> </a:t>
            </a:r>
          </a:p>
          <a:p>
            <a:r>
              <a:rPr lang="da-DK" sz="2000" b="1" dirty="0"/>
              <a:t>Center </a:t>
            </a:r>
          </a:p>
          <a:p>
            <a:r>
              <a:rPr lang="da-DK" dirty="0"/>
              <a:t>In the </a:t>
            </a:r>
            <a:r>
              <a:rPr lang="da-DK" dirty="0" err="1"/>
              <a:t>middle</a:t>
            </a:r>
            <a:r>
              <a:rPr lang="da-DK" dirty="0"/>
              <a:t> of the abdomen, under the </a:t>
            </a:r>
            <a:r>
              <a:rPr lang="da-DK" dirty="0" err="1"/>
              <a:t>bellybutton</a:t>
            </a:r>
            <a:r>
              <a:rPr lang="da-DK" dirty="0"/>
              <a:t> on the frontside of the </a:t>
            </a:r>
            <a:r>
              <a:rPr lang="da-DK" dirty="0" err="1"/>
              <a:t>spine</a:t>
            </a:r>
            <a:endParaRPr lang="da-DK" dirty="0"/>
          </a:p>
          <a:p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forget</a:t>
            </a:r>
            <a:r>
              <a:rPr lang="da-DK" dirty="0"/>
              <a:t> </a:t>
            </a:r>
            <a:r>
              <a:rPr lang="da-DK" dirty="0" err="1"/>
              <a:t>yourself</a:t>
            </a:r>
            <a:r>
              <a:rPr lang="da-DK" dirty="0"/>
              <a:t>, </a:t>
            </a:r>
            <a:r>
              <a:rPr lang="da-DK" dirty="0" err="1"/>
              <a:t>because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have to </a:t>
            </a:r>
            <a:r>
              <a:rPr lang="da-DK" dirty="0" err="1"/>
              <a:t>much</a:t>
            </a:r>
            <a:r>
              <a:rPr lang="da-DK" dirty="0"/>
              <a:t> </a:t>
            </a:r>
            <a:r>
              <a:rPr lang="da-DK" dirty="0" err="1"/>
              <a:t>focus</a:t>
            </a:r>
            <a:r>
              <a:rPr lang="da-DK" dirty="0"/>
              <a:t> on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client</a:t>
            </a:r>
            <a:endParaRPr lang="da-DK" dirty="0"/>
          </a:p>
          <a:p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feel </a:t>
            </a:r>
            <a:r>
              <a:rPr lang="da-DK" dirty="0" err="1"/>
              <a:t>can</a:t>
            </a:r>
            <a:r>
              <a:rPr lang="da-DK" dirty="0"/>
              <a:t> never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discussed</a:t>
            </a:r>
            <a:r>
              <a:rPr lang="da-DK" dirty="0"/>
              <a:t> </a:t>
            </a:r>
          </a:p>
          <a:p>
            <a:r>
              <a:rPr lang="da-DK" sz="2000" b="1" dirty="0" err="1"/>
              <a:t>Shielding</a:t>
            </a:r>
            <a:r>
              <a:rPr lang="da-DK" sz="2000" b="1" dirty="0"/>
              <a:t> </a:t>
            </a:r>
          </a:p>
          <a:p>
            <a:r>
              <a:rPr lang="da-DK" dirty="0"/>
              <a:t>Is it </a:t>
            </a:r>
            <a:r>
              <a:rPr lang="da-DK" dirty="0" err="1"/>
              <a:t>my</a:t>
            </a:r>
            <a:r>
              <a:rPr lang="da-DK" dirty="0"/>
              <a:t> </a:t>
            </a:r>
            <a:r>
              <a:rPr lang="da-DK" dirty="0" err="1"/>
              <a:t>feelings</a:t>
            </a:r>
            <a:r>
              <a:rPr lang="da-DK" dirty="0"/>
              <a:t> or the </a:t>
            </a:r>
            <a:r>
              <a:rPr lang="da-DK" dirty="0" err="1"/>
              <a:t>clients</a:t>
            </a:r>
            <a:r>
              <a:rPr lang="da-DK" dirty="0"/>
              <a:t>?</a:t>
            </a:r>
          </a:p>
          <a:p>
            <a:r>
              <a:rPr lang="da-DK" dirty="0" err="1"/>
              <a:t>Developes</a:t>
            </a:r>
            <a:r>
              <a:rPr lang="da-DK" dirty="0"/>
              <a:t> </a:t>
            </a:r>
            <a:r>
              <a:rPr lang="da-DK" dirty="0" err="1"/>
              <a:t>during</a:t>
            </a:r>
            <a:r>
              <a:rPr lang="da-DK" dirty="0"/>
              <a:t> </a:t>
            </a:r>
            <a:r>
              <a:rPr lang="da-DK" dirty="0" err="1"/>
              <a:t>childhood</a:t>
            </a:r>
            <a:endParaRPr lang="da-DK" dirty="0"/>
          </a:p>
          <a:p>
            <a:r>
              <a:rPr lang="da-DK" dirty="0"/>
              <a:t>Train it by </a:t>
            </a:r>
            <a:r>
              <a:rPr lang="da-DK" dirty="0" err="1"/>
              <a:t>stimulating</a:t>
            </a:r>
            <a:r>
              <a:rPr lang="da-DK" dirty="0"/>
              <a:t> the </a:t>
            </a:r>
            <a:r>
              <a:rPr lang="da-DK" dirty="0" err="1"/>
              <a:t>tactil</a:t>
            </a:r>
            <a:r>
              <a:rPr lang="da-DK" dirty="0"/>
              <a:t> </a:t>
            </a:r>
            <a:r>
              <a:rPr lang="da-DK" dirty="0" err="1"/>
              <a:t>sense</a:t>
            </a:r>
            <a:r>
              <a:rPr lang="da-DK" dirty="0"/>
              <a:t> </a:t>
            </a:r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sz="1600" i="1" dirty="0"/>
              <a:t>*Merete </a:t>
            </a:r>
            <a:r>
              <a:rPr lang="da-DK" sz="1600" i="1" dirty="0" err="1"/>
              <a:t>Brantbjerg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362181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Grounding</a:t>
            </a:r>
            <a:r>
              <a:rPr lang="da-DK" dirty="0"/>
              <a:t> </a:t>
            </a:r>
            <a:r>
              <a:rPr lang="da-DK" dirty="0" err="1"/>
              <a:t>according</a:t>
            </a:r>
            <a:r>
              <a:rPr lang="da-DK" dirty="0"/>
              <a:t> to </a:t>
            </a:r>
            <a:r>
              <a:rPr lang="da-DK" dirty="0" err="1"/>
              <a:t>Lowen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3896" y="1561514"/>
            <a:ext cx="8739430" cy="4114721"/>
          </a:xfrm>
        </p:spPr>
        <p:txBody>
          <a:bodyPr/>
          <a:lstStyle/>
          <a:p>
            <a:pPr marL="0" indent="0">
              <a:buNone/>
            </a:pPr>
            <a:r>
              <a:rPr lang="da-DK" i="1" dirty="0"/>
              <a:t>”The </a:t>
            </a:r>
            <a:r>
              <a:rPr lang="da-DK" i="1" dirty="0" err="1"/>
              <a:t>practice</a:t>
            </a:r>
            <a:r>
              <a:rPr lang="da-DK" i="1" dirty="0"/>
              <a:t> of </a:t>
            </a:r>
            <a:r>
              <a:rPr lang="da-DK" i="1" dirty="0" err="1"/>
              <a:t>grounding</a:t>
            </a:r>
            <a:r>
              <a:rPr lang="da-DK" i="1" dirty="0"/>
              <a:t> for </a:t>
            </a:r>
            <a:r>
              <a:rPr lang="da-DK" i="1" dirty="0" err="1"/>
              <a:t>Lowen</a:t>
            </a:r>
            <a:r>
              <a:rPr lang="da-DK" i="1" dirty="0"/>
              <a:t> starts with the </a:t>
            </a:r>
            <a:r>
              <a:rPr lang="da-DK" i="1" dirty="0" err="1"/>
              <a:t>work</a:t>
            </a:r>
            <a:r>
              <a:rPr lang="da-DK" i="1" dirty="0"/>
              <a:t> of </a:t>
            </a:r>
            <a:r>
              <a:rPr lang="da-DK" b="1" i="1" dirty="0" err="1"/>
              <a:t>feet</a:t>
            </a:r>
            <a:r>
              <a:rPr lang="da-DK" i="1" dirty="0"/>
              <a:t> and </a:t>
            </a:r>
            <a:r>
              <a:rPr lang="da-DK" b="1" i="1" dirty="0"/>
              <a:t>legs</a:t>
            </a:r>
            <a:r>
              <a:rPr lang="da-DK" i="1" dirty="0"/>
              <a:t> </a:t>
            </a:r>
            <a:r>
              <a:rPr lang="da-DK" i="1" dirty="0" err="1"/>
              <a:t>that</a:t>
            </a:r>
            <a:r>
              <a:rPr lang="da-DK" i="1" dirty="0"/>
              <a:t> foster </a:t>
            </a:r>
            <a:r>
              <a:rPr lang="da-DK" b="1" i="1" dirty="0"/>
              <a:t>support</a:t>
            </a:r>
            <a:r>
              <a:rPr lang="da-DK" i="1" dirty="0"/>
              <a:t>, </a:t>
            </a:r>
            <a:r>
              <a:rPr lang="da-DK" b="1" i="1" dirty="0"/>
              <a:t>balance</a:t>
            </a:r>
            <a:r>
              <a:rPr lang="da-DK" i="1" dirty="0"/>
              <a:t> and </a:t>
            </a:r>
            <a:r>
              <a:rPr lang="da-DK" b="1" i="1" dirty="0" err="1"/>
              <a:t>rooting</a:t>
            </a:r>
            <a:r>
              <a:rPr lang="da-DK" i="1" dirty="0"/>
              <a:t> to the </a:t>
            </a:r>
            <a:r>
              <a:rPr lang="da-DK" i="1" dirty="0" err="1"/>
              <a:t>earth</a:t>
            </a:r>
            <a:r>
              <a:rPr lang="da-DK" i="1" dirty="0"/>
              <a:t>. The </a:t>
            </a:r>
            <a:r>
              <a:rPr lang="da-DK" i="1" dirty="0" err="1"/>
              <a:t>feet</a:t>
            </a:r>
            <a:r>
              <a:rPr lang="da-DK" i="1" dirty="0"/>
              <a:t> and legs </a:t>
            </a:r>
            <a:r>
              <a:rPr lang="da-DK" i="1" dirty="0" err="1"/>
              <a:t>lay</a:t>
            </a:r>
            <a:r>
              <a:rPr lang="da-DK" i="1" dirty="0"/>
              <a:t> ”the </a:t>
            </a:r>
            <a:r>
              <a:rPr lang="da-DK" i="1" dirty="0" err="1"/>
              <a:t>foundation</a:t>
            </a:r>
            <a:r>
              <a:rPr lang="da-DK" i="1" dirty="0"/>
              <a:t> and support of the egos </a:t>
            </a:r>
            <a:r>
              <a:rPr lang="da-DK" b="1" i="1" dirty="0" err="1"/>
              <a:t>structure</a:t>
            </a:r>
            <a:r>
              <a:rPr lang="da-DK" dirty="0"/>
              <a:t>” </a:t>
            </a:r>
          </a:p>
          <a:p>
            <a:pPr marL="0" indent="0">
              <a:buNone/>
            </a:pPr>
            <a:r>
              <a:rPr lang="da-DK" dirty="0"/>
              <a:t>- </a:t>
            </a:r>
            <a:r>
              <a:rPr lang="da-DK" sz="1600" dirty="0"/>
              <a:t>Tord &amp; </a:t>
            </a:r>
            <a:r>
              <a:rPr lang="da-DK" sz="1600" dirty="0" err="1"/>
              <a:t>Bräuninger</a:t>
            </a:r>
            <a:r>
              <a:rPr lang="da-DK" sz="1600" dirty="0"/>
              <a:t>, (2015) p.16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i="1" dirty="0"/>
              <a:t>”</a:t>
            </a:r>
            <a:r>
              <a:rPr lang="da-DK" b="1" i="1" dirty="0" err="1"/>
              <a:t>Grounding</a:t>
            </a:r>
            <a:r>
              <a:rPr lang="da-DK" i="1" dirty="0"/>
              <a:t> </a:t>
            </a:r>
            <a:r>
              <a:rPr lang="da-DK" i="1" dirty="0" err="1"/>
              <a:t>can</a:t>
            </a:r>
            <a:r>
              <a:rPr lang="da-DK" i="1" dirty="0"/>
              <a:t> </a:t>
            </a:r>
            <a:r>
              <a:rPr lang="da-DK" i="1" dirty="0" err="1"/>
              <a:t>be</a:t>
            </a:r>
            <a:r>
              <a:rPr lang="da-DK" i="1" dirty="0"/>
              <a:t> </a:t>
            </a:r>
            <a:r>
              <a:rPr lang="da-DK" i="1" dirty="0" err="1"/>
              <a:t>described</a:t>
            </a:r>
            <a:r>
              <a:rPr lang="da-DK" i="1" dirty="0"/>
              <a:t> as </a:t>
            </a:r>
            <a:r>
              <a:rPr lang="da-DK" i="1" dirty="0" err="1"/>
              <a:t>one´s</a:t>
            </a:r>
            <a:r>
              <a:rPr lang="da-DK" i="1" dirty="0"/>
              <a:t> </a:t>
            </a:r>
            <a:r>
              <a:rPr lang="da-DK" i="1" dirty="0" err="1"/>
              <a:t>ability</a:t>
            </a:r>
            <a:r>
              <a:rPr lang="da-DK" i="1" dirty="0"/>
              <a:t> to </a:t>
            </a:r>
            <a:r>
              <a:rPr lang="da-DK" i="1" dirty="0" err="1"/>
              <a:t>percieve</a:t>
            </a:r>
            <a:r>
              <a:rPr lang="da-DK" i="1" dirty="0"/>
              <a:t> and to live in ´the </a:t>
            </a:r>
            <a:r>
              <a:rPr lang="da-DK" i="1" dirty="0" err="1"/>
              <a:t>here</a:t>
            </a:r>
            <a:r>
              <a:rPr lang="da-DK" i="1" dirty="0"/>
              <a:t> and </a:t>
            </a:r>
            <a:r>
              <a:rPr lang="da-DK" i="1" dirty="0" err="1"/>
              <a:t>now</a:t>
            </a:r>
            <a:r>
              <a:rPr lang="da-DK" i="1" dirty="0"/>
              <a:t>,´and as </a:t>
            </a:r>
            <a:r>
              <a:rPr lang="da-DK" i="1" dirty="0" err="1"/>
              <a:t>ones</a:t>
            </a:r>
            <a:r>
              <a:rPr lang="da-DK" i="1" dirty="0"/>
              <a:t> </a:t>
            </a:r>
            <a:r>
              <a:rPr lang="da-DK" b="1" i="1" dirty="0" err="1"/>
              <a:t>contact</a:t>
            </a:r>
            <a:r>
              <a:rPr lang="da-DK" i="1" dirty="0"/>
              <a:t> with the </a:t>
            </a:r>
            <a:r>
              <a:rPr lang="da-DK" b="1" i="1" dirty="0" err="1"/>
              <a:t>ground</a:t>
            </a:r>
            <a:r>
              <a:rPr lang="da-DK" i="1" dirty="0"/>
              <a:t>” </a:t>
            </a:r>
          </a:p>
          <a:p>
            <a:pPr marL="0" indent="0">
              <a:buNone/>
            </a:pPr>
            <a:r>
              <a:rPr lang="da-DK" i="1" dirty="0"/>
              <a:t>- </a:t>
            </a:r>
            <a:r>
              <a:rPr lang="da-DK" sz="1600" dirty="0"/>
              <a:t>Tord &amp; </a:t>
            </a:r>
            <a:r>
              <a:rPr lang="da-DK" sz="1600" dirty="0" err="1"/>
              <a:t>Bräuninger</a:t>
            </a:r>
            <a:r>
              <a:rPr lang="da-DK" sz="1600" dirty="0"/>
              <a:t> (2015) p.17</a:t>
            </a:r>
            <a:endParaRPr lang="da-DK" sz="1600" i="1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pic>
        <p:nvPicPr>
          <p:cNvPr id="4" name="Picture 2" descr="Billedresultat for groun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0" y="3037224"/>
            <a:ext cx="3390900" cy="35909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Hands</a:t>
            </a:r>
            <a:r>
              <a:rPr lang="da-DK" dirty="0"/>
              <a:t> on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da-DK" dirty="0"/>
          </a:p>
          <a:p>
            <a:r>
              <a:rPr lang="da-DK" dirty="0"/>
              <a:t>2 and 2 – </a:t>
            </a:r>
            <a:r>
              <a:rPr lang="da-DK" dirty="0" err="1"/>
              <a:t>client</a:t>
            </a:r>
            <a:r>
              <a:rPr lang="da-DK" dirty="0"/>
              <a:t> and </a:t>
            </a:r>
            <a:r>
              <a:rPr lang="da-DK" dirty="0" err="1"/>
              <a:t>therapist</a:t>
            </a:r>
            <a:r>
              <a:rPr lang="da-DK" dirty="0"/>
              <a:t> </a:t>
            </a:r>
          </a:p>
          <a:p>
            <a:r>
              <a:rPr lang="da-DK" dirty="0" err="1"/>
              <a:t>Hands</a:t>
            </a:r>
            <a:r>
              <a:rPr lang="da-DK" dirty="0"/>
              <a:t> on the </a:t>
            </a:r>
            <a:r>
              <a:rPr lang="da-DK" dirty="0" err="1"/>
              <a:t>shoulders</a:t>
            </a:r>
            <a:r>
              <a:rPr lang="da-DK" dirty="0"/>
              <a:t> </a:t>
            </a:r>
          </a:p>
          <a:p>
            <a:r>
              <a:rPr lang="da-DK" dirty="0"/>
              <a:t>Contact to </a:t>
            </a:r>
            <a:r>
              <a:rPr lang="da-DK" dirty="0" err="1"/>
              <a:t>feet</a:t>
            </a:r>
            <a:r>
              <a:rPr lang="da-DK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Roll </a:t>
            </a:r>
            <a:r>
              <a:rPr lang="da-DK" sz="1600" dirty="0" err="1"/>
              <a:t>feet</a:t>
            </a:r>
            <a:r>
              <a:rPr lang="da-DK" sz="1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Stanislawskis </a:t>
            </a:r>
            <a:r>
              <a:rPr lang="da-DK" sz="1600" dirty="0" err="1"/>
              <a:t>tree</a:t>
            </a:r>
            <a:r>
              <a:rPr lang="da-DK" sz="1600" dirty="0"/>
              <a:t> </a:t>
            </a:r>
          </a:p>
          <a:p>
            <a:r>
              <a:rPr lang="da-DK" dirty="0"/>
              <a:t>Again </a:t>
            </a:r>
          </a:p>
        </p:txBody>
      </p:sp>
      <p:pic>
        <p:nvPicPr>
          <p:cNvPr id="11" name="Picture 6" descr="Billedresultat for hands 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011" y="2610754"/>
            <a:ext cx="3968242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9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Reflection</a:t>
            </a:r>
            <a:r>
              <a:rPr lang="da-DK" dirty="0"/>
              <a:t> in pairs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Therapist</a:t>
            </a:r>
            <a:r>
              <a:rPr lang="da-DK" dirty="0"/>
              <a:t> </a:t>
            </a:r>
          </a:p>
          <a:p>
            <a:r>
              <a:rPr lang="da-DK" dirty="0"/>
              <a:t>How </a:t>
            </a:r>
            <a:r>
              <a:rPr lang="da-DK" dirty="0" err="1"/>
              <a:t>was</a:t>
            </a:r>
            <a:r>
              <a:rPr lang="da-DK" dirty="0"/>
              <a:t> it?</a:t>
            </a:r>
          </a:p>
          <a:p>
            <a:r>
              <a:rPr lang="da-DK" dirty="0" err="1"/>
              <a:t>Were</a:t>
            </a:r>
            <a:r>
              <a:rPr lang="da-DK" dirty="0"/>
              <a:t> </a:t>
            </a:r>
            <a:r>
              <a:rPr lang="da-DK" dirty="0" err="1"/>
              <a:t>there</a:t>
            </a:r>
            <a:r>
              <a:rPr lang="da-DK" dirty="0"/>
              <a:t> a difference?</a:t>
            </a:r>
          </a:p>
          <a:p>
            <a:endParaRPr lang="da-DK" dirty="0"/>
          </a:p>
          <a:p>
            <a:r>
              <a:rPr lang="da-DK" dirty="0"/>
              <a:t>Client</a:t>
            </a:r>
          </a:p>
          <a:p>
            <a:r>
              <a:rPr lang="da-DK" dirty="0"/>
              <a:t>How </a:t>
            </a:r>
            <a:r>
              <a:rPr lang="da-DK" dirty="0" err="1"/>
              <a:t>was</a:t>
            </a:r>
            <a:r>
              <a:rPr lang="da-DK" dirty="0"/>
              <a:t> it?</a:t>
            </a:r>
          </a:p>
          <a:p>
            <a:r>
              <a:rPr lang="da-DK" dirty="0" err="1"/>
              <a:t>Were</a:t>
            </a:r>
            <a:r>
              <a:rPr lang="da-DK" dirty="0"/>
              <a:t> </a:t>
            </a:r>
            <a:r>
              <a:rPr lang="da-DK" dirty="0" err="1"/>
              <a:t>there</a:t>
            </a:r>
            <a:r>
              <a:rPr lang="da-DK" dirty="0"/>
              <a:t> a difference?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122" name="Picture 2" descr="Billedresultat for refl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031" y="3299791"/>
            <a:ext cx="4040019" cy="23151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02764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/>
          <a:lstStyle/>
          <a:p>
            <a:r>
              <a:rPr lang="da-DK" dirty="0"/>
              <a:t>Check out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01403" y="1988311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4800" dirty="0" err="1"/>
              <a:t>Who</a:t>
            </a:r>
            <a:r>
              <a:rPr lang="da-DK" sz="4800" dirty="0"/>
              <a:t> is the most </a:t>
            </a:r>
            <a:r>
              <a:rPr lang="da-DK" sz="4800" dirty="0" err="1"/>
              <a:t>important</a:t>
            </a:r>
            <a:r>
              <a:rPr lang="da-DK" sz="4800" dirty="0"/>
              <a:t>? The </a:t>
            </a:r>
            <a:r>
              <a:rPr lang="da-DK" sz="4800" dirty="0" err="1"/>
              <a:t>therapist</a:t>
            </a:r>
            <a:r>
              <a:rPr lang="da-DK" sz="4800" dirty="0"/>
              <a:t> or the </a:t>
            </a:r>
            <a:r>
              <a:rPr lang="da-DK" sz="4800" dirty="0" err="1"/>
              <a:t>client</a:t>
            </a:r>
            <a:r>
              <a:rPr lang="da-DK" sz="4800" dirty="0"/>
              <a:t>?</a:t>
            </a:r>
          </a:p>
        </p:txBody>
      </p:sp>
      <p:pic>
        <p:nvPicPr>
          <p:cNvPr id="7172" name="Picture 4" descr="Billedresultat for answ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514" y="3785560"/>
            <a:ext cx="3034628" cy="3244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38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References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Winther, Helle (2008); Body Contact and Body Language: Moments of Personal Developments and Social and </a:t>
            </a:r>
            <a:r>
              <a:rPr lang="da-DK" dirty="0" err="1"/>
              <a:t>Cultural</a:t>
            </a:r>
            <a:r>
              <a:rPr lang="da-DK" dirty="0"/>
              <a:t> Learning Processes and </a:t>
            </a:r>
            <a:r>
              <a:rPr lang="da-DK" dirty="0" err="1"/>
              <a:t>Movement</a:t>
            </a:r>
            <a:r>
              <a:rPr lang="da-DK" dirty="0"/>
              <a:t> </a:t>
            </a:r>
            <a:r>
              <a:rPr lang="da-DK" dirty="0" err="1"/>
              <a:t>Psychology</a:t>
            </a:r>
            <a:r>
              <a:rPr lang="da-DK" dirty="0"/>
              <a:t> and Education. FQS, </a:t>
            </a:r>
            <a:r>
              <a:rPr lang="da-DK" dirty="0" err="1"/>
              <a:t>volume</a:t>
            </a:r>
            <a:r>
              <a:rPr lang="da-DK" dirty="0"/>
              <a:t> 9, </a:t>
            </a:r>
            <a:r>
              <a:rPr lang="da-DK" dirty="0" err="1"/>
              <a:t>number</a:t>
            </a:r>
            <a:r>
              <a:rPr lang="da-DK" dirty="0"/>
              <a:t> 2, </a:t>
            </a:r>
            <a:r>
              <a:rPr lang="da-DK" dirty="0" err="1"/>
              <a:t>article</a:t>
            </a:r>
            <a:r>
              <a:rPr lang="da-DK" dirty="0"/>
              <a:t> 63. </a:t>
            </a:r>
          </a:p>
          <a:p>
            <a:endParaRPr lang="da-DK" dirty="0"/>
          </a:p>
          <a:p>
            <a:r>
              <a:rPr lang="da-DK" dirty="0"/>
              <a:t>Tord, Patricia and </a:t>
            </a:r>
            <a:r>
              <a:rPr lang="da-DK" dirty="0" err="1"/>
              <a:t>Bräuninge</a:t>
            </a:r>
            <a:r>
              <a:rPr lang="da-DK" dirty="0"/>
              <a:t>, Iris (2015); </a:t>
            </a:r>
            <a:r>
              <a:rPr lang="da-DK" dirty="0" err="1"/>
              <a:t>Grounding</a:t>
            </a:r>
            <a:r>
              <a:rPr lang="da-DK" dirty="0"/>
              <a:t>: </a:t>
            </a:r>
            <a:r>
              <a:rPr lang="da-DK" dirty="0" err="1"/>
              <a:t>theoretical</a:t>
            </a:r>
            <a:r>
              <a:rPr lang="da-DK" dirty="0"/>
              <a:t> </a:t>
            </a:r>
            <a:r>
              <a:rPr lang="da-DK" dirty="0" err="1"/>
              <a:t>aplication</a:t>
            </a:r>
            <a:r>
              <a:rPr lang="da-DK" dirty="0"/>
              <a:t> and </a:t>
            </a:r>
            <a:r>
              <a:rPr lang="da-DK" dirty="0" err="1"/>
              <a:t>practise</a:t>
            </a:r>
            <a:r>
              <a:rPr lang="da-DK" dirty="0"/>
              <a:t> in dance </a:t>
            </a:r>
            <a:r>
              <a:rPr lang="da-DK" dirty="0" err="1"/>
              <a:t>movement</a:t>
            </a:r>
            <a:r>
              <a:rPr lang="da-DK" dirty="0"/>
              <a:t> </a:t>
            </a:r>
            <a:r>
              <a:rPr lang="da-DK" dirty="0" err="1"/>
              <a:t>therapy</a:t>
            </a:r>
            <a:r>
              <a:rPr lang="da-DK" dirty="0"/>
              <a:t>. Science </a:t>
            </a:r>
            <a:r>
              <a:rPr lang="da-DK" dirty="0" err="1"/>
              <a:t>direct</a:t>
            </a:r>
            <a:r>
              <a:rPr lang="da-DK" dirty="0"/>
              <a:t> </a:t>
            </a:r>
          </a:p>
          <a:p>
            <a:endParaRPr lang="da-DK" dirty="0"/>
          </a:p>
          <a:p>
            <a:r>
              <a:rPr lang="da-DK" dirty="0" err="1"/>
              <a:t>Brantbjerg</a:t>
            </a:r>
            <a:r>
              <a:rPr lang="da-DK" dirty="0"/>
              <a:t>, Merete (2007); Tag vare på dig selv som behandler eller underviser. DAP afspænding-</a:t>
            </a:r>
            <a:r>
              <a:rPr lang="da-DK" dirty="0" err="1"/>
              <a:t>psykomotorik</a:t>
            </a:r>
            <a:r>
              <a:rPr lang="da-DK" dirty="0"/>
              <a:t> side 8-1</a:t>
            </a:r>
          </a:p>
          <a:p>
            <a:pPr marL="0" indent="0">
              <a:buNone/>
            </a:pPr>
            <a:r>
              <a:rPr lang="da-DK">
                <a:hlinkClick r:id="rId2"/>
              </a:rPr>
              <a:t>www.moaiku.com</a:t>
            </a:r>
            <a:r>
              <a:rPr lang="da-DK"/>
              <a:t> 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3376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314</TotalTime>
  <Words>403</Words>
  <Application>Microsoft Office PowerPoint</Application>
  <PresentationFormat>Aangepast</PresentationFormat>
  <Paragraphs>79</Paragraphs>
  <Slides>9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Facet</vt:lpstr>
      <vt:lpstr>Self contact in a professional relation </vt:lpstr>
      <vt:lpstr>Question?</vt:lpstr>
      <vt:lpstr>Self contact </vt:lpstr>
      <vt:lpstr>How?</vt:lpstr>
      <vt:lpstr>Grounding according to Lowen</vt:lpstr>
      <vt:lpstr>Hands on</vt:lpstr>
      <vt:lpstr>Reflection in pairs </vt:lpstr>
      <vt:lpstr>Check out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Ane Karoline Frost Petersen</dc:creator>
  <cp:lastModifiedBy>Nathalie</cp:lastModifiedBy>
  <cp:revision>31</cp:revision>
  <dcterms:created xsi:type="dcterms:W3CDTF">2016-09-01T09:59:40Z</dcterms:created>
  <dcterms:modified xsi:type="dcterms:W3CDTF">2016-09-04T13:21:01Z</dcterms:modified>
</cp:coreProperties>
</file>