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262" r:id="rId5"/>
    <p:sldId id="267" r:id="rId6"/>
    <p:sldId id="268" r:id="rId7"/>
    <p:sldId id="258" r:id="rId8"/>
    <p:sldId id="260" r:id="rId9"/>
    <p:sldId id="274" r:id="rId10"/>
    <p:sldId id="269" r:id="rId11"/>
    <p:sldId id="273" r:id="rId12"/>
    <p:sldId id="263" r:id="rId13"/>
    <p:sldId id="261" r:id="rId14"/>
    <p:sldId id="266" r:id="rId15"/>
    <p:sldId id="264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7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13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51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154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5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585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04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17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138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59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5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96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49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84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4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00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35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74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5C9FF24-99E6-4E9F-9805-AB5FE925663B}" type="datetimeFigureOut">
              <a:rPr lang="nl-NL" smtClean="0"/>
              <a:t>4-9-2016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CF4E4-3100-434B-BED2-3BC3BCF68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629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30685"/>
          </a:xfrm>
        </p:spPr>
        <p:txBody>
          <a:bodyPr/>
          <a:lstStyle/>
          <a:p>
            <a:r>
              <a:rPr lang="nl-NL" dirty="0" smtClean="0"/>
              <a:t>Move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/>
              <a:t> </a:t>
            </a:r>
            <a:r>
              <a:rPr lang="nl-NL" dirty="0" smtClean="0"/>
              <a:t>…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2818292"/>
            <a:ext cx="10296752" cy="3479330"/>
          </a:xfrm>
        </p:spPr>
        <p:txBody>
          <a:bodyPr>
            <a:normAutofit fontScale="25000" lnSpcReduction="20000"/>
          </a:bodyPr>
          <a:lstStyle/>
          <a:p>
            <a:r>
              <a:rPr lang="nl-NL" sz="11200" dirty="0" smtClean="0"/>
              <a:t>        </a:t>
            </a:r>
            <a:r>
              <a:rPr lang="nl-NL" sz="11200" dirty="0" err="1" smtClean="0"/>
              <a:t>Connected</a:t>
            </a:r>
            <a:endParaRPr lang="nl-NL" sz="112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err="1" smtClean="0"/>
              <a:t>Riemke</a:t>
            </a:r>
            <a:r>
              <a:rPr lang="en-US" sz="4000" dirty="0" smtClean="0"/>
              <a:t> </a:t>
            </a:r>
            <a:r>
              <a:rPr lang="en-US" sz="4000" dirty="0" err="1" smtClean="0"/>
              <a:t>Ruitenbeek</a:t>
            </a:r>
            <a:endParaRPr lang="en-US" sz="4000" dirty="0" smtClean="0"/>
          </a:p>
          <a:p>
            <a:r>
              <a:rPr lang="en-US" sz="4000" dirty="0" smtClean="0"/>
              <a:t>Sander </a:t>
            </a:r>
            <a:r>
              <a:rPr lang="en-US" sz="4000" dirty="0" err="1" smtClean="0"/>
              <a:t>poot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Nora </a:t>
            </a:r>
            <a:r>
              <a:rPr lang="en-US" sz="4000" dirty="0" err="1" smtClean="0"/>
              <a:t>gerritsen</a:t>
            </a:r>
            <a:endParaRPr lang="nl-NL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                                                                                       </a:t>
            </a:r>
            <a:endParaRPr lang="nl-NL" sz="4000" dirty="0"/>
          </a:p>
        </p:txBody>
      </p:sp>
      <p:pic>
        <p:nvPicPr>
          <p:cNvPr id="1026" name="Picture 2" descr="Afbeeldingsresultaat voor connec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4737"/>
            <a:ext cx="53149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Intervention</a:t>
            </a:r>
            <a:r>
              <a:rPr lang="nl-NL" dirty="0" smtClean="0"/>
              <a:t> on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exercise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8034" y="1545465"/>
            <a:ext cx="11403771" cy="5122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made an intervention (in the exercise) on what we learned this week </a:t>
            </a:r>
          </a:p>
          <a:p>
            <a:r>
              <a:rPr lang="en-US" sz="2400" dirty="0" smtClean="0"/>
              <a:t>It’s new for us to, so we can all experience! </a:t>
            </a:r>
          </a:p>
          <a:p>
            <a:endParaRPr lang="en-US" sz="2400" dirty="0"/>
          </a:p>
          <a:p>
            <a:r>
              <a:rPr lang="en-US" sz="2400" b="1" dirty="0" smtClean="0"/>
              <a:t>Group A protects the ball.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nl-NL" sz="2400" dirty="0" err="1" smtClean="0"/>
              <a:t>Now</a:t>
            </a:r>
            <a:r>
              <a:rPr lang="nl-NL" sz="2400" dirty="0" smtClean="0"/>
              <a:t> </a:t>
            </a:r>
            <a:r>
              <a:rPr lang="nl-NL" sz="2400" dirty="0"/>
              <a:t>take a minute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try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anker </a:t>
            </a:r>
            <a:r>
              <a:rPr lang="nl-NL" sz="2400" dirty="0" err="1"/>
              <a:t>something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ball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is </a:t>
            </a:r>
            <a:r>
              <a:rPr lang="nl-NL" sz="2400" dirty="0" smtClean="0"/>
              <a:t>important/close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you</a:t>
            </a:r>
            <a:r>
              <a:rPr lang="nl-NL" sz="2400" dirty="0"/>
              <a:t>. </a:t>
            </a:r>
            <a:r>
              <a:rPr lang="nl-NL" sz="2400" dirty="0" smtClean="0"/>
              <a:t>     </a:t>
            </a:r>
            <a:br>
              <a:rPr lang="nl-NL" sz="2400" dirty="0" smtClean="0"/>
            </a:br>
            <a:r>
              <a:rPr lang="nl-NL" sz="2400" dirty="0" smtClean="0"/>
              <a:t>It </a:t>
            </a:r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anything</a:t>
            </a:r>
            <a:r>
              <a:rPr lang="nl-NL" sz="2400" dirty="0"/>
              <a:t> </a:t>
            </a:r>
            <a:r>
              <a:rPr lang="nl-NL" sz="2400" dirty="0" err="1"/>
              <a:t>you</a:t>
            </a:r>
            <a:r>
              <a:rPr lang="nl-NL" sz="2400" dirty="0"/>
              <a:t> want: family/</a:t>
            </a:r>
            <a:r>
              <a:rPr lang="nl-NL" sz="2400" dirty="0" err="1"/>
              <a:t>friends</a:t>
            </a:r>
            <a:r>
              <a:rPr lang="nl-NL" sz="2400" dirty="0"/>
              <a:t>/hobby/</a:t>
            </a:r>
            <a:r>
              <a:rPr lang="nl-NL" sz="2400" dirty="0" err="1"/>
              <a:t>memmory</a:t>
            </a:r>
            <a:r>
              <a:rPr lang="nl-NL" sz="2400" dirty="0" smtClean="0"/>
              <a:t>.</a:t>
            </a:r>
          </a:p>
          <a:p>
            <a:r>
              <a:rPr lang="en-US" sz="2400" b="1" dirty="0" smtClean="0"/>
              <a:t>Group B wants to take over the ball </a:t>
            </a:r>
            <a:br>
              <a:rPr lang="en-US" sz="2400" b="1" dirty="0" smtClean="0"/>
            </a:br>
            <a:r>
              <a:rPr lang="en-US" sz="2400" dirty="0" smtClean="0"/>
              <a:t>Observe the other person, how do you feel to respond? (attunement) </a:t>
            </a:r>
            <a:endParaRPr lang="nl-NL" sz="2400" b="1" dirty="0" smtClean="0"/>
          </a:p>
          <a:p>
            <a:endParaRPr lang="nl-NL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42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Reflection/Discussion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3335" y="1032268"/>
            <a:ext cx="11410681" cy="640528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2900" b="1" u="sng" dirty="0" smtClean="0"/>
              <a:t/>
            </a:r>
            <a:br>
              <a:rPr lang="en-US" sz="2900" b="1" u="sng" dirty="0" smtClean="0"/>
            </a:br>
            <a:r>
              <a:rPr lang="en-US" sz="4000" b="1" u="sng" dirty="0" smtClean="0"/>
              <a:t>Group A (</a:t>
            </a:r>
            <a:r>
              <a:rPr lang="en-US" sz="4000" b="1" u="sng" dirty="0" err="1" smtClean="0"/>
              <a:t>protecters</a:t>
            </a:r>
            <a:r>
              <a:rPr lang="en-US" sz="4000" b="1" u="sng" dirty="0" smtClean="0"/>
              <a:t>) </a:t>
            </a:r>
          </a:p>
          <a:p>
            <a:r>
              <a:rPr lang="en-US" sz="4000" dirty="0" smtClean="0"/>
              <a:t>How was the connection now? </a:t>
            </a:r>
          </a:p>
          <a:p>
            <a:r>
              <a:rPr lang="en-US" sz="4000" dirty="0" smtClean="0"/>
              <a:t>What happened in the body? Was there a difference with the first time?</a:t>
            </a:r>
            <a:br>
              <a:rPr lang="en-US" sz="4000" dirty="0" smtClean="0"/>
            </a:br>
            <a:r>
              <a:rPr lang="en-US" sz="4000" dirty="0" smtClean="0"/>
              <a:t>- Weight, grounding, attitude, space/movement </a:t>
            </a:r>
            <a:r>
              <a:rPr lang="en-US" sz="4000" dirty="0" err="1" smtClean="0"/>
              <a:t>etc</a:t>
            </a:r>
            <a:r>
              <a:rPr lang="en-US" sz="4000" dirty="0" smtClean="0"/>
              <a:t>…</a:t>
            </a:r>
          </a:p>
          <a:p>
            <a:r>
              <a:rPr lang="en-US" sz="4000" dirty="0" smtClean="0"/>
              <a:t>How was the attunement/connection with the other person?</a:t>
            </a:r>
          </a:p>
          <a:p>
            <a:endParaRPr lang="en-US" sz="4000" dirty="0" smtClean="0"/>
          </a:p>
          <a:p>
            <a:pPr marL="0" indent="0">
              <a:buNone/>
            </a:pPr>
            <a:r>
              <a:rPr lang="en-US" sz="4000" b="1" dirty="0" smtClean="0"/>
              <a:t>Group B</a:t>
            </a:r>
          </a:p>
          <a:p>
            <a:r>
              <a:rPr lang="en-US" sz="4000" dirty="0" smtClean="0"/>
              <a:t>How was it to take something important from the other person? </a:t>
            </a:r>
          </a:p>
          <a:p>
            <a:r>
              <a:rPr lang="en-US" sz="4000" dirty="0" smtClean="0"/>
              <a:t>How did you respond on the other person?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In Holland we use context manipulation. With a rationale/mental set you can combine an exercise to a theme/setting/goal you want to trigger.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What themes fits with this exercise?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/>
              <a:t>Time left? Switch rolls and see if there is a difference after the discussion!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You can see, with an intervention the same exercise can become a different theme, our aims a different part of the theme. The feeling is different, your thoughts are different. Maybe the first time it felt like a game, and the second part not?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/>
              <a:t> 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461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Questions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6146" name="Picture 2" descr="Afbeeldingsresultaat voor vrag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189" y="2052638"/>
            <a:ext cx="4965398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Source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234" y="1182030"/>
            <a:ext cx="9737619" cy="5066370"/>
          </a:xfrm>
        </p:spPr>
        <p:txBody>
          <a:bodyPr>
            <a:normAutofit/>
          </a:bodyPr>
          <a:lstStyle/>
          <a:p>
            <a:r>
              <a:rPr lang="nl-NL" dirty="0" err="1" smtClean="0"/>
              <a:t>Blurton</a:t>
            </a:r>
            <a:r>
              <a:rPr lang="nl-NL" dirty="0" smtClean="0"/>
              <a:t> Jones, N. (1972). </a:t>
            </a:r>
            <a:r>
              <a:rPr lang="nl-NL" dirty="0" err="1" smtClean="0"/>
              <a:t>Categories</a:t>
            </a:r>
            <a:r>
              <a:rPr lang="nl-NL" dirty="0" smtClean="0"/>
              <a:t> of </a:t>
            </a:r>
            <a:r>
              <a:rPr lang="nl-NL" dirty="0" err="1" smtClean="0"/>
              <a:t>child</a:t>
            </a:r>
            <a:r>
              <a:rPr lang="nl-NL" dirty="0"/>
              <a:t> </a:t>
            </a:r>
            <a:r>
              <a:rPr lang="nl-NL" dirty="0" err="1" smtClean="0"/>
              <a:t>child</a:t>
            </a:r>
            <a:r>
              <a:rPr lang="nl-NL" dirty="0" smtClean="0"/>
              <a:t> </a:t>
            </a:r>
            <a:r>
              <a:rPr lang="nl-NL" dirty="0" err="1" smtClean="0"/>
              <a:t>interaction</a:t>
            </a:r>
            <a:r>
              <a:rPr lang="nl-NL" dirty="0" smtClean="0"/>
              <a:t>. In N. </a:t>
            </a:r>
            <a:r>
              <a:rPr lang="nl-NL" dirty="0" err="1" smtClean="0"/>
              <a:t>Blurton</a:t>
            </a:r>
            <a:r>
              <a:rPr lang="nl-NL" dirty="0" smtClean="0"/>
              <a:t> Jones (Ed.). </a:t>
            </a:r>
            <a:r>
              <a:rPr lang="nl-NL" i="1" dirty="0" err="1" smtClean="0"/>
              <a:t>Ethological</a:t>
            </a:r>
            <a:r>
              <a:rPr lang="nl-NL" i="1" dirty="0" smtClean="0"/>
              <a:t> studies of </a:t>
            </a:r>
            <a:r>
              <a:rPr lang="nl-NL" i="1" dirty="0" err="1" smtClean="0"/>
              <a:t>child</a:t>
            </a:r>
            <a:r>
              <a:rPr lang="nl-NL" i="1" dirty="0" smtClean="0"/>
              <a:t> </a:t>
            </a:r>
            <a:r>
              <a:rPr lang="nl-NL" i="1" dirty="0" err="1" smtClean="0"/>
              <a:t>behavior</a:t>
            </a:r>
            <a:r>
              <a:rPr lang="nl-NL" i="1" dirty="0" smtClean="0"/>
              <a:t>. </a:t>
            </a:r>
            <a:r>
              <a:rPr lang="nl-NL" dirty="0" smtClean="0"/>
              <a:t>(pp. 97-129). London: Cambridge University Press.</a:t>
            </a:r>
          </a:p>
          <a:p>
            <a:r>
              <a:rPr lang="en-US" dirty="0" smtClean="0"/>
              <a:t>George</a:t>
            </a:r>
            <a:r>
              <a:rPr lang="en-US" dirty="0"/>
              <a:t>, L. &amp; Engel, M. D. (1980) The Clinical Application of the Biopsychosocial Model. </a:t>
            </a:r>
            <a:r>
              <a:rPr lang="en-US" i="1" dirty="0"/>
              <a:t>THE AMERICAN JOURNAL OF PSYCHIATRY. 13</a:t>
            </a:r>
            <a:r>
              <a:rPr lang="en-US" dirty="0"/>
              <a:t>(5), 535-544</a:t>
            </a:r>
            <a:r>
              <a:rPr lang="en-US" dirty="0" smtClean="0"/>
              <a:t>.</a:t>
            </a:r>
          </a:p>
          <a:p>
            <a:r>
              <a:rPr lang="en-US" dirty="0" smtClean="0"/>
              <a:t>Brenton, T., </a:t>
            </a:r>
            <a:r>
              <a:rPr lang="en-US" dirty="0" err="1" smtClean="0"/>
              <a:t>Cenuich</a:t>
            </a:r>
            <a:r>
              <a:rPr lang="en-US" dirty="0" smtClean="0"/>
              <a:t>, A. &amp; </a:t>
            </a:r>
            <a:r>
              <a:rPr lang="en-US" dirty="0" err="1" smtClean="0"/>
              <a:t>Raymond,I</a:t>
            </a:r>
            <a:r>
              <a:rPr lang="en-US" dirty="0" smtClean="0"/>
              <a:t> (2009) Elizabeth Vale Rock &amp; Water Program: </a:t>
            </a:r>
            <a:r>
              <a:rPr lang="en-US" i="1" dirty="0" smtClean="0"/>
              <a:t>Program overview and Qualitative Evaluation</a:t>
            </a:r>
            <a:r>
              <a:rPr lang="en-US" dirty="0" smtClean="0"/>
              <a:t>. </a:t>
            </a:r>
            <a:r>
              <a:rPr lang="en-US" dirty="0"/>
              <a:t>Retrieved </a:t>
            </a:r>
            <a:r>
              <a:rPr lang="en-US" dirty="0" smtClean="0"/>
              <a:t>from: </a:t>
            </a:r>
            <a:r>
              <a:rPr lang="en-US" dirty="0"/>
              <a:t>http://</a:t>
            </a:r>
            <a:r>
              <a:rPr lang="en-US" dirty="0" smtClean="0"/>
              <a:t>rotsenwater.nl/download/evaluations/eng/rock_and_water_program_evaluation_elizabeth_vale-1.pdf </a:t>
            </a:r>
          </a:p>
          <a:p>
            <a:r>
              <a:rPr lang="nl-NL" dirty="0"/>
              <a:t> </a:t>
            </a:r>
            <a:r>
              <a:rPr lang="nl-NL" dirty="0" err="1"/>
              <a:t>Pellegrini</a:t>
            </a:r>
            <a:r>
              <a:rPr lang="nl-NL" dirty="0"/>
              <a:t>, A. D. &amp; </a:t>
            </a:r>
            <a:r>
              <a:rPr lang="nl-NL" dirty="0" err="1"/>
              <a:t>Perlmutter</a:t>
            </a:r>
            <a:r>
              <a:rPr lang="nl-NL" dirty="0"/>
              <a:t>, J. C.(1988) The </a:t>
            </a:r>
            <a:r>
              <a:rPr lang="nl-NL" dirty="0" err="1"/>
              <a:t>Diagnostic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Therapeutic</a:t>
            </a:r>
            <a:r>
              <a:rPr lang="nl-NL" dirty="0"/>
              <a:t> </a:t>
            </a:r>
            <a:r>
              <a:rPr lang="nl-NL" dirty="0" err="1"/>
              <a:t>Roles</a:t>
            </a:r>
            <a:r>
              <a:rPr lang="nl-NL" dirty="0"/>
              <a:t> of </a:t>
            </a:r>
            <a:r>
              <a:rPr lang="nl-NL" dirty="0" err="1"/>
              <a:t>Children’s</a:t>
            </a:r>
            <a:r>
              <a:rPr lang="nl-NL" dirty="0"/>
              <a:t> </a:t>
            </a:r>
            <a:r>
              <a:rPr lang="nl-NL" dirty="0" err="1"/>
              <a:t>Rough-and-Tumble</a:t>
            </a:r>
            <a:r>
              <a:rPr lang="nl-NL" dirty="0"/>
              <a:t> Play.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amazing</a:t>
            </a:r>
            <a:r>
              <a:rPr lang="nl-NL" dirty="0" smtClean="0"/>
              <a:t> week!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125952" cy="3445848"/>
          </a:xfr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47" y="3181083"/>
            <a:ext cx="6237372" cy="35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games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connection</a:t>
            </a:r>
            <a:r>
              <a:rPr lang="nl-NL" dirty="0" smtClean="0"/>
              <a:t>, power/</a:t>
            </a:r>
            <a:r>
              <a:rPr lang="nl-NL" dirty="0" err="1" smtClean="0"/>
              <a:t>strength</a:t>
            </a:r>
            <a:r>
              <a:rPr lang="nl-NL" dirty="0" smtClean="0"/>
              <a:t>, </a:t>
            </a:r>
            <a:r>
              <a:rPr lang="nl-NL" dirty="0" err="1" smtClean="0"/>
              <a:t>balancing</a:t>
            </a:r>
            <a:r>
              <a:rPr lang="nl-NL" dirty="0" smtClean="0"/>
              <a:t>, </a:t>
            </a:r>
            <a:r>
              <a:rPr lang="nl-NL" dirty="0" err="1" smtClean="0"/>
              <a:t>grounding</a:t>
            </a:r>
            <a:r>
              <a:rPr lang="nl-NL" dirty="0" smtClean="0"/>
              <a:t>, attack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defender</a:t>
            </a:r>
            <a:r>
              <a:rPr lang="nl-NL" dirty="0" smtClean="0"/>
              <a:t>.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3312" y="2497873"/>
            <a:ext cx="8946541" cy="3750526"/>
          </a:xfrm>
        </p:spPr>
        <p:txBody>
          <a:bodyPr>
            <a:normAutofit/>
          </a:bodyPr>
          <a:lstStyle/>
          <a:p>
            <a:r>
              <a:rPr lang="nl-NL" dirty="0" smtClean="0"/>
              <a:t>There are </a:t>
            </a:r>
            <a:r>
              <a:rPr lang="nl-NL" dirty="0" err="1" smtClean="0"/>
              <a:t>two</a:t>
            </a:r>
            <a:r>
              <a:rPr lang="nl-NL" dirty="0" smtClean="0"/>
              <a:t> persons on a mat. </a:t>
            </a:r>
            <a:r>
              <a:rPr lang="nl-NL" dirty="0"/>
              <a:t>A</a:t>
            </a:r>
            <a:r>
              <a:rPr lang="nl-NL" dirty="0" smtClean="0"/>
              <a:t> is </a:t>
            </a:r>
            <a:r>
              <a:rPr lang="nl-NL" dirty="0" err="1" smtClean="0"/>
              <a:t>attacker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B </a:t>
            </a:r>
            <a:r>
              <a:rPr lang="nl-NL" dirty="0" err="1" smtClean="0"/>
              <a:t>defender</a:t>
            </a:r>
            <a:r>
              <a:rPr lang="nl-NL" dirty="0" smtClean="0"/>
              <a:t>. </a:t>
            </a:r>
            <a:r>
              <a:rPr lang="nl-NL" dirty="0" err="1" smtClean="0"/>
              <a:t>Try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take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socks</a:t>
            </a:r>
            <a:r>
              <a:rPr lang="nl-NL" dirty="0" smtClean="0"/>
              <a:t> out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person. First mat </a:t>
            </a:r>
            <a:r>
              <a:rPr lang="nl-NL" dirty="0" err="1" smtClean="0"/>
              <a:t>who</a:t>
            </a:r>
            <a:r>
              <a:rPr lang="nl-NL" dirty="0" smtClean="0"/>
              <a:t> has is winning. </a:t>
            </a:r>
          </a:p>
          <a:p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(A&amp;B) on a mat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one</a:t>
            </a:r>
            <a:r>
              <a:rPr lang="nl-NL" dirty="0" smtClean="0"/>
              <a:t> </a:t>
            </a:r>
            <a:r>
              <a:rPr lang="nl-NL" dirty="0" err="1" smtClean="0"/>
              <a:t>ball</a:t>
            </a:r>
            <a:r>
              <a:rPr lang="nl-NL" dirty="0" smtClean="0"/>
              <a:t>. A is </a:t>
            </a:r>
            <a:r>
              <a:rPr lang="nl-NL" dirty="0" err="1" smtClean="0"/>
              <a:t>trying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steal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bal </a:t>
            </a:r>
            <a:r>
              <a:rPr lang="nl-NL" dirty="0" err="1" smtClean="0"/>
              <a:t>from</a:t>
            </a:r>
            <a:r>
              <a:rPr lang="nl-NL" dirty="0" smtClean="0"/>
              <a:t> B.</a:t>
            </a:r>
          </a:p>
          <a:p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, mat </a:t>
            </a:r>
            <a:r>
              <a:rPr lang="nl-NL" dirty="0" err="1" smtClean="0"/>
              <a:t>and</a:t>
            </a:r>
            <a:r>
              <a:rPr lang="nl-NL" dirty="0" smtClean="0"/>
              <a:t> a stick. </a:t>
            </a:r>
            <a:r>
              <a:rPr lang="nl-NL" dirty="0" err="1" smtClean="0"/>
              <a:t>Try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push </a:t>
            </a:r>
            <a:r>
              <a:rPr lang="nl-NL" dirty="0" err="1" smtClean="0"/>
              <a:t>eachother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mat.</a:t>
            </a:r>
          </a:p>
          <a:p>
            <a:r>
              <a:rPr lang="nl-NL" dirty="0" smtClean="0"/>
              <a:t> Chinese </a:t>
            </a:r>
            <a:r>
              <a:rPr lang="nl-NL" dirty="0" err="1" smtClean="0"/>
              <a:t>boxing</a:t>
            </a:r>
            <a:r>
              <a:rPr lang="nl-NL" dirty="0" smtClean="0"/>
              <a:t>. </a:t>
            </a:r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/>
              <a:t> </a:t>
            </a:r>
            <a:r>
              <a:rPr lang="nl-NL" dirty="0" smtClean="0"/>
              <a:t>are </a:t>
            </a:r>
            <a:r>
              <a:rPr lang="nl-NL" dirty="0" err="1" smtClean="0"/>
              <a:t>grounding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try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get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person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push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clap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hands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hands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person, or </a:t>
            </a:r>
            <a:r>
              <a:rPr lang="nl-NL" dirty="0" err="1" smtClean="0"/>
              <a:t>to</a:t>
            </a:r>
            <a:r>
              <a:rPr lang="nl-NL" dirty="0" smtClean="0"/>
              <a:t> take </a:t>
            </a:r>
            <a:r>
              <a:rPr lang="nl-NL" dirty="0" err="1" smtClean="0"/>
              <a:t>your</a:t>
            </a:r>
            <a:r>
              <a:rPr lang="nl-NL" dirty="0" smtClean="0"/>
              <a:t> hands </a:t>
            </a:r>
            <a:r>
              <a:rPr lang="nl-NL" dirty="0" err="1" smtClean="0"/>
              <a:t>away</a:t>
            </a:r>
            <a:r>
              <a:rPr lang="nl-NL" dirty="0" smtClean="0"/>
              <a:t> </a:t>
            </a:r>
            <a:r>
              <a:rPr lang="nl-NL" dirty="0" err="1" smtClean="0"/>
              <a:t>so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person is out of </a:t>
            </a:r>
            <a:r>
              <a:rPr lang="nl-NL" dirty="0" err="1" smtClean="0"/>
              <a:t>balance</a:t>
            </a:r>
            <a:r>
              <a:rPr lang="nl-NL" dirty="0" smtClean="0"/>
              <a:t>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26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</a:t>
            </a:r>
            <a:r>
              <a:rPr lang="nl-NL" dirty="0" err="1" smtClean="0"/>
              <a:t>did</a:t>
            </a:r>
            <a:r>
              <a:rPr lang="nl-NL" dirty="0" smtClean="0"/>
              <a:t> we </a:t>
            </a:r>
            <a:r>
              <a:rPr lang="nl-NL" dirty="0" err="1" smtClean="0"/>
              <a:t>learn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week?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2054" name="Picture 6" descr="Afbeeldingsresultaat voor learn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713" y="2052638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130" y="349687"/>
            <a:ext cx="9404723" cy="1400530"/>
          </a:xfrm>
        </p:spPr>
        <p:txBody>
          <a:bodyPr/>
          <a:lstStyle/>
          <a:p>
            <a:r>
              <a:rPr lang="en-US" dirty="0" smtClean="0"/>
              <a:t>A lot!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156" y="1307529"/>
            <a:ext cx="10856890" cy="515369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The body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being</a:t>
            </a:r>
            <a:r>
              <a:rPr lang="nl-NL" dirty="0" smtClean="0"/>
              <a:t> </a:t>
            </a:r>
            <a:r>
              <a:rPr lang="nl-NL" dirty="0" err="1" smtClean="0"/>
              <a:t>connected</a:t>
            </a:r>
            <a:r>
              <a:rPr lang="nl-NL" dirty="0" smtClean="0"/>
              <a:t>/</a:t>
            </a:r>
            <a:r>
              <a:rPr lang="nl-NL" dirty="0" err="1" smtClean="0"/>
              <a:t>disconnected</a:t>
            </a:r>
            <a:r>
              <a:rPr lang="nl-NL" dirty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re-</a:t>
            </a:r>
            <a:r>
              <a:rPr lang="nl-NL" dirty="0" err="1" smtClean="0"/>
              <a:t>connect</a:t>
            </a:r>
            <a:r>
              <a:rPr lang="nl-NL" dirty="0" smtClean="0"/>
              <a:t>.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Different </a:t>
            </a:r>
            <a:r>
              <a:rPr lang="nl-NL" dirty="0" err="1" smtClean="0"/>
              <a:t>ways</a:t>
            </a:r>
            <a:r>
              <a:rPr lang="nl-NL" dirty="0" smtClean="0"/>
              <a:t> of </a:t>
            </a:r>
            <a:r>
              <a:rPr lang="nl-NL" dirty="0" err="1" smtClean="0"/>
              <a:t>connecting</a:t>
            </a:r>
            <a:r>
              <a:rPr lang="nl-NL" dirty="0" smtClean="0"/>
              <a:t> (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yourself</a:t>
            </a:r>
            <a:r>
              <a:rPr lang="nl-NL" dirty="0" smtClean="0"/>
              <a:t>/</a:t>
            </a:r>
            <a:r>
              <a:rPr lang="nl-NL" dirty="0" err="1" smtClean="0"/>
              <a:t>your</a:t>
            </a:r>
            <a:r>
              <a:rPr lang="nl-NL" dirty="0" smtClean="0"/>
              <a:t> body/</a:t>
            </a:r>
            <a:r>
              <a:rPr lang="nl-NL" dirty="0" err="1" smtClean="0"/>
              <a:t>space</a:t>
            </a:r>
            <a:r>
              <a:rPr lang="nl-NL" dirty="0" smtClean="0"/>
              <a:t>/</a:t>
            </a:r>
            <a:r>
              <a:rPr lang="nl-NL" dirty="0" err="1" smtClean="0"/>
              <a:t>others</a:t>
            </a:r>
            <a:r>
              <a:rPr lang="nl-NL" dirty="0" smtClean="0"/>
              <a:t>). 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Different </a:t>
            </a:r>
            <a:r>
              <a:rPr lang="nl-NL" dirty="0" err="1" smtClean="0"/>
              <a:t>ways</a:t>
            </a:r>
            <a:r>
              <a:rPr lang="nl-NL" dirty="0" smtClean="0"/>
              <a:t> of </a:t>
            </a:r>
            <a:r>
              <a:rPr lang="nl-NL" dirty="0" err="1" smtClean="0"/>
              <a:t>using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body (</a:t>
            </a:r>
            <a:r>
              <a:rPr lang="nl-NL" dirty="0" err="1" smtClean="0"/>
              <a:t>to</a:t>
            </a:r>
            <a:r>
              <a:rPr lang="nl-NL" dirty="0" smtClean="0"/>
              <a:t> guide/assist, </a:t>
            </a:r>
            <a:r>
              <a:rPr lang="nl-NL" dirty="0" err="1" smtClean="0"/>
              <a:t>to</a:t>
            </a:r>
            <a:r>
              <a:rPr lang="nl-NL" dirty="0" smtClean="0"/>
              <a:t> level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cliënts</a:t>
            </a:r>
            <a:r>
              <a:rPr lang="nl-NL" dirty="0" smtClean="0"/>
              <a:t>/making contact, feeling </a:t>
            </a:r>
            <a:r>
              <a:rPr lang="nl-NL" dirty="0" err="1" smtClean="0"/>
              <a:t>one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body/mind.</a:t>
            </a:r>
          </a:p>
          <a:p>
            <a:r>
              <a:rPr lang="nl-NL" dirty="0" smtClean="0"/>
              <a:t>The body as </a:t>
            </a:r>
            <a:r>
              <a:rPr lang="nl-NL" dirty="0" err="1" smtClean="0"/>
              <a:t>our</a:t>
            </a:r>
            <a:r>
              <a:rPr lang="nl-NL" dirty="0" smtClean="0"/>
              <a:t> instrument. 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The body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movements</a:t>
            </a:r>
            <a:r>
              <a:rPr lang="nl-NL" dirty="0" smtClean="0"/>
              <a:t> as </a:t>
            </a:r>
            <a:r>
              <a:rPr lang="nl-NL" dirty="0" err="1" smtClean="0"/>
              <a:t>answers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feelings</a:t>
            </a:r>
            <a:r>
              <a:rPr lang="nl-NL" dirty="0" smtClean="0"/>
              <a:t>. 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We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learned</a:t>
            </a:r>
            <a:r>
              <a:rPr lang="nl-NL" dirty="0" smtClean="0"/>
              <a:t> a lot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studends</a:t>
            </a:r>
            <a:r>
              <a:rPr lang="nl-NL" dirty="0" smtClean="0"/>
              <a:t>/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countries</a:t>
            </a:r>
            <a:r>
              <a:rPr lang="nl-NL" dirty="0" smtClean="0"/>
              <a:t>, </a:t>
            </a:r>
            <a:r>
              <a:rPr lang="nl-NL" dirty="0" err="1" smtClean="0"/>
              <a:t>they</a:t>
            </a:r>
            <a:r>
              <a:rPr lang="nl-NL" dirty="0" smtClean="0"/>
              <a:t> </a:t>
            </a:r>
            <a:r>
              <a:rPr lang="nl-NL" dirty="0" err="1" smtClean="0"/>
              <a:t>really</a:t>
            </a:r>
            <a:r>
              <a:rPr lang="nl-NL" dirty="0" smtClean="0"/>
              <a:t> </a:t>
            </a:r>
            <a:r>
              <a:rPr lang="nl-NL" dirty="0" err="1" smtClean="0"/>
              <a:t>inspired</a:t>
            </a:r>
            <a:r>
              <a:rPr lang="nl-NL" dirty="0" smtClean="0"/>
              <a:t> </a:t>
            </a:r>
            <a:r>
              <a:rPr lang="nl-NL" dirty="0" err="1" smtClean="0"/>
              <a:t>us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knowledge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state of </a:t>
            </a:r>
            <a:r>
              <a:rPr lang="nl-NL" dirty="0" err="1" smtClean="0"/>
              <a:t>being</a:t>
            </a:r>
            <a:r>
              <a:rPr lang="nl-NL" dirty="0" smtClean="0"/>
              <a:t>.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Personal talk </a:t>
            </a:r>
            <a:r>
              <a:rPr lang="nl-NL" b="1" dirty="0" err="1" smtClean="0"/>
              <a:t>about</a:t>
            </a:r>
            <a:r>
              <a:rPr lang="nl-NL" b="1" dirty="0" smtClean="0"/>
              <a:t> </a:t>
            </a:r>
            <a:r>
              <a:rPr lang="nl-NL" b="1" dirty="0" err="1" smtClean="0"/>
              <a:t>what</a:t>
            </a:r>
            <a:r>
              <a:rPr lang="nl-NL" b="1" dirty="0" smtClean="0"/>
              <a:t> was </a:t>
            </a:r>
            <a:r>
              <a:rPr lang="nl-NL" b="1" dirty="0" err="1" smtClean="0"/>
              <a:t>the</a:t>
            </a:r>
            <a:r>
              <a:rPr lang="nl-NL" b="1" dirty="0" smtClean="0"/>
              <a:t> most special </a:t>
            </a:r>
            <a:r>
              <a:rPr lang="nl-NL" b="1" dirty="0" err="1" smtClean="0"/>
              <a:t>memmory</a:t>
            </a:r>
            <a:r>
              <a:rPr lang="nl-NL" b="1" dirty="0" smtClean="0"/>
              <a:t> of </a:t>
            </a:r>
            <a:r>
              <a:rPr lang="nl-NL" b="1" dirty="0" err="1" smtClean="0"/>
              <a:t>the</a:t>
            </a:r>
            <a:r>
              <a:rPr lang="nl-NL" b="1" dirty="0" smtClean="0"/>
              <a:t> week: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585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with a typical </a:t>
            </a:r>
            <a:r>
              <a:rPr lang="en-US" dirty="0" err="1"/>
              <a:t>dutch</a:t>
            </a:r>
            <a:r>
              <a:rPr lang="en-US" dirty="0"/>
              <a:t> exercise we use in psychomotor </a:t>
            </a:r>
            <a:r>
              <a:rPr lang="en-US" dirty="0" smtClean="0"/>
              <a:t>therapy</a:t>
            </a:r>
            <a:br>
              <a:rPr lang="en-US" dirty="0" smtClean="0"/>
            </a:br>
            <a:endParaRPr lang="nl-NL" dirty="0"/>
          </a:p>
        </p:txBody>
      </p:sp>
      <p:pic>
        <p:nvPicPr>
          <p:cNvPr id="3074" name="Picture 2" descr="Afbeeldingsresultaat voor stoeien gy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78" y="1853248"/>
            <a:ext cx="6287427" cy="35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4593722"/>
            <a:ext cx="3019038" cy="2264278"/>
          </a:xfrm>
          <a:prstGeom prst="rect">
            <a:avLst/>
          </a:prstGeom>
        </p:spPr>
      </p:pic>
      <p:pic>
        <p:nvPicPr>
          <p:cNvPr id="3076" name="Picture 4" descr="Afbeeldingsresultaat voor psychomotorische thera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" y="4111924"/>
            <a:ext cx="4012578" cy="267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Bal </a:t>
            </a:r>
            <a:r>
              <a:rPr lang="nl-NL" dirty="0" err="1" smtClean="0"/>
              <a:t>afpakkertje</a:t>
            </a:r>
            <a:r>
              <a:rPr lang="nl-NL" dirty="0" smtClean="0"/>
              <a:t> “</a:t>
            </a:r>
            <a:r>
              <a:rPr lang="nl-NL" dirty="0" err="1" smtClean="0"/>
              <a:t>steal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ball</a:t>
            </a:r>
            <a:r>
              <a:rPr lang="nl-NL" dirty="0" smtClean="0"/>
              <a:t>” </a:t>
            </a:r>
            <a:br>
              <a:rPr lang="nl-NL" dirty="0" smtClean="0"/>
            </a:br>
            <a:r>
              <a:rPr lang="nl-NL" dirty="0" err="1" smtClean="0"/>
              <a:t>Rough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tumble</a:t>
            </a:r>
            <a:r>
              <a:rPr lang="nl-NL" dirty="0" smtClean="0"/>
              <a:t> </a:t>
            </a:r>
            <a:r>
              <a:rPr lang="nl-NL" dirty="0" err="1" smtClean="0"/>
              <a:t>play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 smtClean="0"/>
              <a:t>Two</a:t>
            </a:r>
            <a:r>
              <a:rPr lang="nl-NL" sz="2400" dirty="0" smtClean="0"/>
              <a:t> </a:t>
            </a:r>
            <a:r>
              <a:rPr lang="nl-NL" sz="2400" dirty="0" err="1"/>
              <a:t>people</a:t>
            </a:r>
            <a:r>
              <a:rPr lang="nl-NL" sz="2400" dirty="0"/>
              <a:t>(A&amp;B) </a:t>
            </a:r>
            <a:r>
              <a:rPr lang="nl-NL" sz="2400" dirty="0" smtClean="0"/>
              <a:t>are </a:t>
            </a:r>
            <a:r>
              <a:rPr lang="nl-NL" sz="2400" dirty="0" err="1" smtClean="0"/>
              <a:t>sitting</a:t>
            </a:r>
            <a:r>
              <a:rPr lang="nl-NL" sz="2400" dirty="0" smtClean="0"/>
              <a:t> on </a:t>
            </a:r>
            <a:r>
              <a:rPr lang="nl-NL" sz="2400" dirty="0" err="1" smtClean="0"/>
              <a:t>one</a:t>
            </a:r>
            <a:r>
              <a:rPr lang="nl-NL" sz="2400" dirty="0" smtClean="0"/>
              <a:t> mat </a:t>
            </a:r>
            <a:r>
              <a:rPr lang="nl-NL" sz="2400" dirty="0" err="1" smtClean="0"/>
              <a:t>and</a:t>
            </a:r>
            <a:r>
              <a:rPr lang="nl-NL" sz="2400" dirty="0" smtClean="0"/>
              <a:t> have </a:t>
            </a:r>
            <a:r>
              <a:rPr lang="nl-NL" sz="2400" dirty="0" err="1" smtClean="0"/>
              <a:t>one</a:t>
            </a:r>
            <a:r>
              <a:rPr lang="nl-NL" sz="2400" dirty="0" smtClean="0"/>
              <a:t> </a:t>
            </a:r>
            <a:r>
              <a:rPr lang="nl-NL" sz="2400" dirty="0" err="1" smtClean="0"/>
              <a:t>ball</a:t>
            </a:r>
            <a:r>
              <a:rPr lang="nl-NL" sz="2400" dirty="0" smtClean="0"/>
              <a:t>. </a:t>
            </a:r>
            <a:br>
              <a:rPr lang="nl-NL" sz="2400" dirty="0" smtClean="0"/>
            </a:br>
            <a:r>
              <a:rPr lang="nl-NL" sz="2400" dirty="0" smtClean="0"/>
              <a:t>A is </a:t>
            </a:r>
            <a:r>
              <a:rPr lang="nl-NL" sz="2400" dirty="0" err="1" smtClean="0"/>
              <a:t>going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try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steal</a:t>
            </a:r>
            <a:r>
              <a:rPr lang="nl-NL" sz="2400" dirty="0" smtClean="0"/>
              <a:t>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 err="1" smtClean="0"/>
              <a:t>ball</a:t>
            </a:r>
            <a:r>
              <a:rPr lang="nl-NL" sz="2400" dirty="0" smtClean="0"/>
              <a:t> </a:t>
            </a:r>
            <a:r>
              <a:rPr lang="nl-NL" sz="2400" dirty="0" err="1" smtClean="0"/>
              <a:t>from</a:t>
            </a:r>
            <a:r>
              <a:rPr lang="nl-NL" sz="2400" dirty="0" smtClean="0"/>
              <a:t> B (1 min)</a:t>
            </a:r>
            <a:br>
              <a:rPr lang="nl-NL" sz="2400" dirty="0" smtClean="0"/>
            </a:br>
            <a:endParaRPr lang="nl-NL" sz="2400" dirty="0" smtClean="0"/>
          </a:p>
          <a:p>
            <a:r>
              <a:rPr lang="nl-NL" sz="2400" dirty="0" smtClean="0"/>
              <a:t>Switch! </a:t>
            </a:r>
          </a:p>
          <a:p>
            <a:endParaRPr lang="en-US" sz="2400" dirty="0"/>
          </a:p>
          <a:p>
            <a:r>
              <a:rPr lang="en-US" sz="2400" dirty="0" smtClean="0"/>
              <a:t>Main rule: Stop = stop!</a:t>
            </a:r>
            <a:endParaRPr lang="nl-NL" sz="2400" dirty="0" smtClean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75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Reflection</a:t>
            </a:r>
            <a:r>
              <a:rPr lang="nl-NL" b="1" dirty="0" smtClean="0"/>
              <a:t>/</a:t>
            </a:r>
            <a:r>
              <a:rPr lang="nl-NL" b="1" dirty="0" err="1" smtClean="0"/>
              <a:t>discussion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2928" y="1152983"/>
            <a:ext cx="11537303" cy="5582668"/>
          </a:xfrm>
        </p:spPr>
        <p:txBody>
          <a:bodyPr>
            <a:normAutofit/>
          </a:bodyPr>
          <a:lstStyle/>
          <a:p>
            <a:r>
              <a:rPr lang="nl-NL" u="sng" dirty="0" smtClean="0"/>
              <a:t>How was </a:t>
            </a:r>
            <a:r>
              <a:rPr lang="nl-NL" u="sng" dirty="0" err="1" smtClean="0"/>
              <a:t>it</a:t>
            </a:r>
            <a:r>
              <a:rPr lang="nl-NL" u="sng" dirty="0" smtClean="0"/>
              <a:t> </a:t>
            </a:r>
            <a:r>
              <a:rPr lang="nl-NL" u="sng" dirty="0" err="1" smtClean="0"/>
              <a:t>for</a:t>
            </a:r>
            <a:r>
              <a:rPr lang="nl-NL" u="sng" dirty="0" smtClean="0"/>
              <a:t> </a:t>
            </a:r>
            <a:r>
              <a:rPr lang="nl-NL" u="sng" dirty="0" err="1" smtClean="0"/>
              <a:t>the</a:t>
            </a:r>
            <a:r>
              <a:rPr lang="nl-NL" u="sng" dirty="0" smtClean="0"/>
              <a:t> </a:t>
            </a:r>
            <a:r>
              <a:rPr lang="nl-NL" u="sng" dirty="0" err="1" smtClean="0"/>
              <a:t>protecters</a:t>
            </a:r>
            <a:r>
              <a:rPr lang="nl-NL" u="sng" dirty="0" smtClean="0"/>
              <a:t> of </a:t>
            </a:r>
            <a:r>
              <a:rPr lang="nl-NL" u="sng" dirty="0" err="1" smtClean="0"/>
              <a:t>the</a:t>
            </a:r>
            <a:r>
              <a:rPr lang="nl-NL" u="sng" dirty="0" smtClean="0"/>
              <a:t> </a:t>
            </a:r>
            <a:r>
              <a:rPr lang="nl-NL" u="sng" dirty="0" err="1" smtClean="0"/>
              <a:t>ball</a:t>
            </a:r>
            <a:r>
              <a:rPr lang="nl-NL" u="sng" dirty="0" smtClean="0"/>
              <a:t>?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-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competitive</a:t>
            </a:r>
            <a:r>
              <a:rPr lang="nl-NL" dirty="0" smtClean="0"/>
              <a:t>?</a:t>
            </a:r>
            <a:br>
              <a:rPr lang="nl-NL" dirty="0" smtClean="0"/>
            </a:br>
            <a:r>
              <a:rPr lang="nl-NL" dirty="0" smtClean="0"/>
              <a:t>- </a:t>
            </a:r>
            <a:r>
              <a:rPr lang="nl-NL" dirty="0" err="1" smtClean="0"/>
              <a:t>What</a:t>
            </a:r>
            <a:r>
              <a:rPr lang="nl-NL" dirty="0" smtClean="0"/>
              <a:t> was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technique</a:t>
            </a:r>
            <a:r>
              <a:rPr lang="nl-NL" dirty="0" smtClean="0"/>
              <a:t>/</a:t>
            </a:r>
            <a:r>
              <a:rPr lang="nl-NL" dirty="0" err="1" smtClean="0"/>
              <a:t>stragety</a:t>
            </a:r>
            <a:r>
              <a:rPr lang="nl-NL" dirty="0" smtClean="0"/>
              <a:t>?</a:t>
            </a:r>
            <a:br>
              <a:rPr lang="nl-NL" dirty="0" smtClean="0"/>
            </a:br>
            <a:r>
              <a:rPr lang="nl-NL" dirty="0" smtClean="0"/>
              <a:t>-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connected</a:t>
            </a:r>
            <a:r>
              <a:rPr lang="nl-NL" dirty="0" smtClean="0"/>
              <a:t>/</a:t>
            </a:r>
            <a:r>
              <a:rPr lang="nl-NL" dirty="0" err="1" smtClean="0"/>
              <a:t>disconnected</a:t>
            </a:r>
            <a:r>
              <a:rPr lang="nl-NL" dirty="0" smtClean="0"/>
              <a:t>? On </a:t>
            </a:r>
            <a:r>
              <a:rPr lang="nl-NL" dirty="0" err="1" smtClean="0"/>
              <a:t>what</a:t>
            </a:r>
            <a:r>
              <a:rPr lang="nl-NL" dirty="0" smtClean="0"/>
              <a:t> way?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ball</a:t>
            </a:r>
            <a:r>
              <a:rPr lang="nl-NL" dirty="0" smtClean="0"/>
              <a:t>, </a:t>
            </a:r>
            <a:r>
              <a:rPr lang="nl-NL" dirty="0" err="1" smtClean="0"/>
              <a:t>yourself</a:t>
            </a:r>
            <a:r>
              <a:rPr lang="nl-NL" dirty="0" smtClean="0"/>
              <a:t>/awareness of </a:t>
            </a:r>
            <a:r>
              <a:rPr lang="nl-NL" dirty="0" err="1" smtClean="0"/>
              <a:t>the</a:t>
            </a:r>
            <a:r>
              <a:rPr lang="nl-NL" dirty="0" smtClean="0"/>
              <a:t> body,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person?</a:t>
            </a:r>
            <a:br>
              <a:rPr lang="nl-NL" dirty="0" smtClean="0"/>
            </a:br>
            <a:r>
              <a:rPr lang="nl-NL" dirty="0" smtClean="0"/>
              <a:t>- </a:t>
            </a:r>
            <a:r>
              <a:rPr lang="nl-NL" dirty="0" err="1" smtClean="0"/>
              <a:t>What</a:t>
            </a:r>
            <a:r>
              <a:rPr lang="nl-NL" dirty="0" smtClean="0"/>
              <a:t> was </a:t>
            </a:r>
            <a:r>
              <a:rPr lang="nl-NL" dirty="0" err="1" smtClean="0"/>
              <a:t>your</a:t>
            </a:r>
            <a:r>
              <a:rPr lang="nl-NL" dirty="0" smtClean="0"/>
              <a:t> overal feeling? </a:t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r>
              <a:rPr lang="nl-NL" u="sng" dirty="0" err="1" smtClean="0"/>
              <a:t>And</a:t>
            </a:r>
            <a:r>
              <a:rPr lang="nl-NL" u="sng" dirty="0" smtClean="0"/>
              <a:t> </a:t>
            </a:r>
            <a:r>
              <a:rPr lang="nl-NL" u="sng" dirty="0" err="1" smtClean="0"/>
              <a:t>for</a:t>
            </a:r>
            <a:r>
              <a:rPr lang="nl-NL" u="sng" dirty="0" smtClean="0"/>
              <a:t> </a:t>
            </a:r>
            <a:r>
              <a:rPr lang="nl-NL" u="sng" dirty="0" err="1" smtClean="0"/>
              <a:t>the</a:t>
            </a:r>
            <a:r>
              <a:rPr lang="nl-NL" u="sng" dirty="0" smtClean="0"/>
              <a:t> </a:t>
            </a:r>
            <a:r>
              <a:rPr lang="nl-NL" u="sng" dirty="0" err="1" smtClean="0"/>
              <a:t>attackers</a:t>
            </a:r>
            <a:r>
              <a:rPr lang="nl-NL" u="sng" dirty="0" smtClean="0"/>
              <a:t>/</a:t>
            </a:r>
            <a:r>
              <a:rPr lang="nl-NL" u="sng" dirty="0" err="1" smtClean="0"/>
              <a:t>grabbers</a:t>
            </a:r>
            <a:r>
              <a:rPr lang="nl-NL" u="sng" dirty="0" smtClean="0"/>
              <a:t>?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>-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 smtClean="0"/>
              <a:t>competitive</a:t>
            </a:r>
            <a:r>
              <a:rPr lang="nl-NL" dirty="0"/>
              <a:t>?</a:t>
            </a:r>
            <a:br>
              <a:rPr lang="nl-NL" dirty="0"/>
            </a:br>
            <a:r>
              <a:rPr lang="nl-NL" dirty="0"/>
              <a:t>- </a:t>
            </a:r>
            <a:r>
              <a:rPr lang="nl-NL" dirty="0" err="1"/>
              <a:t>What</a:t>
            </a:r>
            <a:r>
              <a:rPr lang="nl-NL" dirty="0"/>
              <a:t> was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 smtClean="0"/>
              <a:t>technique</a:t>
            </a:r>
            <a:r>
              <a:rPr lang="nl-NL" dirty="0" smtClean="0"/>
              <a:t>/</a:t>
            </a:r>
            <a:r>
              <a:rPr lang="nl-NL" dirty="0" err="1" smtClean="0"/>
              <a:t>stragety</a:t>
            </a:r>
            <a:r>
              <a:rPr lang="nl-NL" dirty="0"/>
              <a:t>?</a:t>
            </a:r>
            <a:br>
              <a:rPr lang="nl-NL" dirty="0"/>
            </a:br>
            <a:r>
              <a:rPr lang="nl-NL" dirty="0" smtClean="0"/>
              <a:t>- How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connected</a:t>
            </a:r>
            <a:r>
              <a:rPr lang="nl-NL" dirty="0" smtClean="0"/>
              <a:t>/</a:t>
            </a:r>
            <a:r>
              <a:rPr lang="nl-NL" dirty="0" err="1" smtClean="0"/>
              <a:t>disconnected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on </a:t>
            </a:r>
            <a:r>
              <a:rPr lang="nl-NL" dirty="0" err="1" smtClean="0"/>
              <a:t>what</a:t>
            </a:r>
            <a:r>
              <a:rPr lang="nl-NL" dirty="0" smtClean="0"/>
              <a:t> way?</a:t>
            </a:r>
            <a:br>
              <a:rPr lang="nl-NL" dirty="0" smtClean="0"/>
            </a:br>
            <a:r>
              <a:rPr lang="nl-NL" dirty="0" smtClean="0"/>
              <a:t>- </a:t>
            </a:r>
            <a:r>
              <a:rPr lang="nl-NL" dirty="0" err="1" smtClean="0"/>
              <a:t>What</a:t>
            </a:r>
            <a:r>
              <a:rPr lang="nl-NL" dirty="0" smtClean="0"/>
              <a:t> was </a:t>
            </a:r>
            <a:r>
              <a:rPr lang="nl-NL" dirty="0" err="1" smtClean="0"/>
              <a:t>your</a:t>
            </a:r>
            <a:r>
              <a:rPr lang="nl-NL" dirty="0" smtClean="0"/>
              <a:t> feeling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got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ball</a:t>
            </a:r>
            <a:r>
              <a:rPr lang="nl-NL" dirty="0" smtClean="0"/>
              <a:t>/ or </a:t>
            </a:r>
            <a:r>
              <a:rPr lang="nl-NL" dirty="0" err="1" smtClean="0"/>
              <a:t>not</a:t>
            </a:r>
            <a:r>
              <a:rPr lang="nl-NL" dirty="0" smtClean="0"/>
              <a:t>? </a:t>
            </a:r>
            <a:br>
              <a:rPr lang="nl-NL" dirty="0" smtClean="0"/>
            </a:br>
            <a:endParaRPr lang="nl-NL" dirty="0" smtClean="0"/>
          </a:p>
          <a:p>
            <a:r>
              <a:rPr lang="en-US" dirty="0" smtClean="0"/>
              <a:t>What theme’s are you thinking of? </a:t>
            </a:r>
          </a:p>
          <a:p>
            <a:r>
              <a:rPr lang="en-US" dirty="0" smtClean="0"/>
              <a:t>With what kind of people would this kind of exercise work?</a:t>
            </a: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4837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</a:t>
            </a:r>
            <a:r>
              <a:rPr lang="nl-NL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nl-NL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Afbeeldingsresultaat voor stapel boek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2" y="1658785"/>
            <a:ext cx="5319597" cy="39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5880410" y="204556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a typeface="+mj-ea"/>
                <a:cs typeface="+mj-cs"/>
              </a:rPr>
              <a:t>The biopsychosocial model is aimed on the psychologic and social levels beside the biological effects to come closer to reality than just the biomedical model (George &amp; Engel, 1980).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2052918"/>
            <a:ext cx="8736381" cy="4676294"/>
          </a:xfrm>
        </p:spPr>
        <p:txBody>
          <a:bodyPr>
            <a:normAutofit fontScale="92500"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R&amp;T are </a:t>
            </a:r>
            <a:r>
              <a:rPr lang="nl-NL" dirty="0" err="1" smtClean="0"/>
              <a:t>used</a:t>
            </a:r>
            <a:r>
              <a:rPr lang="nl-NL" dirty="0" smtClean="0"/>
              <a:t> in a </a:t>
            </a:r>
            <a:r>
              <a:rPr lang="nl-NL" dirty="0" err="1" smtClean="0"/>
              <a:t>playfull</a:t>
            </a:r>
            <a:r>
              <a:rPr lang="nl-NL" dirty="0" smtClean="0"/>
              <a:t> way. (</a:t>
            </a:r>
            <a:r>
              <a:rPr lang="nl-NL" dirty="0" err="1" smtClean="0"/>
              <a:t>play</a:t>
            </a:r>
            <a:r>
              <a:rPr lang="nl-NL" dirty="0" smtClean="0"/>
              <a:t> wrestling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play</a:t>
            </a:r>
            <a:r>
              <a:rPr lang="nl-NL" dirty="0" smtClean="0"/>
              <a:t> </a:t>
            </a:r>
            <a:r>
              <a:rPr lang="nl-NL" dirty="0" err="1" smtClean="0"/>
              <a:t>chasing</a:t>
            </a:r>
            <a:r>
              <a:rPr lang="nl-NL" dirty="0" smtClean="0"/>
              <a:t>). The </a:t>
            </a:r>
            <a:r>
              <a:rPr lang="nl-NL" dirty="0" err="1" smtClean="0"/>
              <a:t>behavioral</a:t>
            </a:r>
            <a:r>
              <a:rPr lang="nl-NL" dirty="0" smtClean="0"/>
              <a:t> </a:t>
            </a:r>
            <a:r>
              <a:rPr lang="nl-NL" dirty="0" err="1" smtClean="0"/>
              <a:t>components</a:t>
            </a:r>
            <a:r>
              <a:rPr lang="nl-NL" dirty="0" smtClean="0"/>
              <a:t> of R&amp;T are </a:t>
            </a:r>
            <a:r>
              <a:rPr lang="nl-NL" dirty="0" err="1" smtClean="0"/>
              <a:t>typically</a:t>
            </a:r>
            <a:r>
              <a:rPr lang="nl-NL" dirty="0" smtClean="0"/>
              <a:t> </a:t>
            </a:r>
            <a:r>
              <a:rPr lang="nl-NL" dirty="0" err="1" smtClean="0"/>
              <a:t>playful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nonaggressive</a:t>
            </a:r>
            <a:r>
              <a:rPr lang="nl-NL" dirty="0" smtClean="0"/>
              <a:t> (</a:t>
            </a:r>
            <a:r>
              <a:rPr lang="nl-NL" dirty="0" err="1" smtClean="0"/>
              <a:t>Blurton</a:t>
            </a:r>
            <a:r>
              <a:rPr lang="nl-NL" dirty="0" smtClean="0"/>
              <a:t> Jones, 1972)</a:t>
            </a:r>
            <a:br>
              <a:rPr lang="nl-NL" dirty="0" smtClean="0"/>
            </a:br>
            <a:endParaRPr lang="nl-NL" dirty="0" smtClean="0"/>
          </a:p>
          <a:p>
            <a:r>
              <a:rPr lang="en-US" dirty="0"/>
              <a:t>The Rock and Water program is developed by Dutch educationalist </a:t>
            </a:r>
            <a:r>
              <a:rPr lang="en-US" dirty="0" err="1"/>
              <a:t>Freerk</a:t>
            </a:r>
            <a:r>
              <a:rPr lang="en-US" dirty="0"/>
              <a:t> </a:t>
            </a:r>
            <a:r>
              <a:rPr lang="en-US" dirty="0" err="1"/>
              <a:t>Ykema</a:t>
            </a:r>
            <a:r>
              <a:rPr lang="en-US" dirty="0"/>
              <a:t>.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program aims improving the social, emotional and spiritual development of the human being. raising self-awareness of personal strengths and abilities (Brenton, </a:t>
            </a:r>
            <a:r>
              <a:rPr lang="en-US" dirty="0" err="1" smtClean="0"/>
              <a:t>Cenuich</a:t>
            </a:r>
            <a:r>
              <a:rPr lang="en-US" dirty="0" smtClean="0"/>
              <a:t> &amp; Raymond, 2009)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the three foundations skills of Rock and Water: self-control, self reflection and self </a:t>
            </a:r>
            <a:r>
              <a:rPr lang="en-US" b="1" dirty="0" smtClean="0"/>
              <a:t>confidence 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more information go to www.rockandwaterprogram.com</a:t>
            </a:r>
            <a:endParaRPr lang="nl-NL" dirty="0"/>
          </a:p>
        </p:txBody>
      </p:sp>
      <p:pic>
        <p:nvPicPr>
          <p:cNvPr id="1026" name="Picture 2" descr="Afbeeldingsresultaat voor rock and water centering and grou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77" y="1486420"/>
            <a:ext cx="3704823" cy="52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5924"/>
            <a:ext cx="12192000" cy="1916995"/>
          </a:xfrm>
        </p:spPr>
        <p:txBody>
          <a:bodyPr/>
          <a:lstStyle/>
          <a:p>
            <a:r>
              <a:rPr lang="nl-NL" sz="4000" b="1" dirty="0" err="1" smtClean="0"/>
              <a:t>Typical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dutch</a:t>
            </a:r>
            <a:r>
              <a:rPr lang="nl-NL" sz="4000" b="1" dirty="0" smtClean="0"/>
              <a:t>: </a:t>
            </a:r>
            <a:br>
              <a:rPr lang="nl-NL" sz="4000" b="1" dirty="0" smtClean="0"/>
            </a:br>
            <a:r>
              <a:rPr lang="nl-NL" sz="4000" dirty="0" err="1" smtClean="0"/>
              <a:t>Rough</a:t>
            </a:r>
            <a:r>
              <a:rPr lang="nl-NL" sz="4000" dirty="0" smtClean="0"/>
              <a:t> &amp; </a:t>
            </a:r>
            <a:r>
              <a:rPr lang="nl-NL" sz="4000" dirty="0" err="1" smtClean="0"/>
              <a:t>tumble</a:t>
            </a:r>
            <a:r>
              <a:rPr lang="nl-NL" sz="4000" dirty="0" smtClean="0"/>
              <a:t> </a:t>
            </a:r>
            <a:r>
              <a:rPr lang="nl-NL" sz="4000" dirty="0" err="1" smtClean="0"/>
              <a:t>play</a:t>
            </a:r>
            <a:r>
              <a:rPr lang="nl-NL" sz="4000" dirty="0" smtClean="0"/>
              <a:t> in </a:t>
            </a:r>
            <a:r>
              <a:rPr lang="nl-NL" sz="4000" dirty="0" err="1" smtClean="0"/>
              <a:t>psychomotor</a:t>
            </a:r>
            <a:r>
              <a:rPr lang="nl-NL" sz="4000" dirty="0" smtClean="0"/>
              <a:t> </a:t>
            </a:r>
            <a:r>
              <a:rPr lang="nl-NL" sz="4000" dirty="0" err="1" smtClean="0"/>
              <a:t>therapy</a:t>
            </a:r>
            <a:r>
              <a:rPr lang="nl-NL" sz="4000" dirty="0" smtClean="0"/>
              <a:t/>
            </a:r>
            <a:br>
              <a:rPr lang="nl-NL" sz="4000" dirty="0" smtClean="0"/>
            </a:br>
            <a:r>
              <a:rPr lang="nl-NL" sz="4000" dirty="0" err="1" smtClean="0"/>
              <a:t>Rock&amp;Water</a:t>
            </a:r>
            <a:r>
              <a:rPr lang="nl-NL" sz="4000" dirty="0" smtClean="0"/>
              <a:t>  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0338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00150"/>
            <a:ext cx="11563350" cy="5429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Research </a:t>
            </a:r>
            <a:r>
              <a:rPr lang="en-US" sz="2800" dirty="0"/>
              <a:t>showed that RTP can be associated with behavior problems when fathers don’t have an authoritative positions in the play </a:t>
            </a:r>
            <a:r>
              <a:rPr lang="en-US" sz="2800" dirty="0" smtClean="0"/>
              <a:t>interactions</a:t>
            </a:r>
            <a:r>
              <a:rPr lang="en-US" sz="2800" dirty="0"/>
              <a:t> </a:t>
            </a:r>
            <a:r>
              <a:rPr lang="en-US" sz="2800" dirty="0" smtClean="0"/>
              <a:t>(Flanders et al, 2009)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Relation </a:t>
            </a:r>
            <a:r>
              <a:rPr lang="en-US" sz="2800" dirty="0"/>
              <a:t>between </a:t>
            </a:r>
            <a:r>
              <a:rPr lang="en-US" sz="2800" dirty="0" smtClean="0"/>
              <a:t>RTP/</a:t>
            </a:r>
            <a:r>
              <a:rPr lang="en-US" sz="2800" dirty="0" err="1" smtClean="0"/>
              <a:t>Rock&amp;Water</a:t>
            </a:r>
            <a:r>
              <a:rPr lang="en-US" sz="2800" dirty="0" smtClean="0"/>
              <a:t> </a:t>
            </a:r>
            <a:r>
              <a:rPr lang="en-US" sz="2800" dirty="0"/>
              <a:t>and BPS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5255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825</TotalTime>
  <Words>392</Words>
  <Application>Microsoft Office PowerPoint</Application>
  <PresentationFormat>Aangepast</PresentationFormat>
  <Paragraphs>78</Paragraphs>
  <Slides>15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Ion</vt:lpstr>
      <vt:lpstr>Move to be …</vt:lpstr>
      <vt:lpstr>What did we learn this week? </vt:lpstr>
      <vt:lpstr>A lot! </vt:lpstr>
      <vt:lpstr>Let’s start with a typical dutch exercise we use in psychomotor therapy </vt:lpstr>
      <vt:lpstr>Bal afpakkertje “steal the ball”  Rough and tumble play</vt:lpstr>
      <vt:lpstr>Reflection/discussion </vt:lpstr>
      <vt:lpstr>Theory </vt:lpstr>
      <vt:lpstr>Typical dutch:  Rough &amp; tumble play in psychomotor therapy Rock&amp;Water  </vt:lpstr>
      <vt:lpstr>PowerPoint-presentatie</vt:lpstr>
      <vt:lpstr>Intervention on the exercise </vt:lpstr>
      <vt:lpstr>Reflection/Discussion </vt:lpstr>
      <vt:lpstr>Questions?</vt:lpstr>
      <vt:lpstr>Source</vt:lpstr>
      <vt:lpstr>Thank you for the amazing week!</vt:lpstr>
      <vt:lpstr>Our games with connection, power/strength, balancing, grounding, attack and defender.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to be …</dc:title>
  <dc:creator>Riemke Ruitenbeek</dc:creator>
  <cp:lastModifiedBy>Nathalie</cp:lastModifiedBy>
  <cp:revision>42</cp:revision>
  <dcterms:created xsi:type="dcterms:W3CDTF">2016-09-01T11:28:01Z</dcterms:created>
  <dcterms:modified xsi:type="dcterms:W3CDTF">2016-09-04T13:14:06Z</dcterms:modified>
</cp:coreProperties>
</file>